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3" r:id="rId3"/>
    <p:sldId id="282" r:id="rId4"/>
    <p:sldId id="273" r:id="rId5"/>
    <p:sldId id="257" r:id="rId6"/>
    <p:sldId id="266" r:id="rId7"/>
    <p:sldId id="259" r:id="rId8"/>
    <p:sldId id="262" r:id="rId9"/>
    <p:sldId id="305" r:id="rId10"/>
    <p:sldId id="258" r:id="rId11"/>
    <p:sldId id="311" r:id="rId12"/>
    <p:sldId id="312" r:id="rId13"/>
    <p:sldId id="306" r:id="rId14"/>
    <p:sldId id="267" r:id="rId15"/>
    <p:sldId id="307" r:id="rId16"/>
    <p:sldId id="284" r:id="rId17"/>
    <p:sldId id="274" r:id="rId18"/>
    <p:sldId id="355" r:id="rId19"/>
    <p:sldId id="276" r:id="rId20"/>
    <p:sldId id="275" r:id="rId21"/>
    <p:sldId id="278" r:id="rId22"/>
    <p:sldId id="308" r:id="rId23"/>
    <p:sldId id="309" r:id="rId24"/>
    <p:sldId id="268"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ohne Titel" id="{4F313ACA-5338-42AB-B24C-1108C6505B1B}">
          <p14:sldIdLst>
            <p14:sldId id="283"/>
            <p14:sldId id="282"/>
            <p14:sldId id="273"/>
            <p14:sldId id="257"/>
            <p14:sldId id="266"/>
            <p14:sldId id="259"/>
            <p14:sldId id="262"/>
            <p14:sldId id="305"/>
            <p14:sldId id="258"/>
            <p14:sldId id="311"/>
            <p14:sldId id="312"/>
            <p14:sldId id="306"/>
            <p14:sldId id="267"/>
            <p14:sldId id="307"/>
            <p14:sldId id="284"/>
            <p14:sldId id="274"/>
            <p14:sldId id="355"/>
            <p14:sldId id="276"/>
            <p14:sldId id="275"/>
            <p14:sldId id="278"/>
            <p14:sldId id="308"/>
            <p14:sldId id="309"/>
            <p14:sldId id="268"/>
          </p14:sldIdLst>
        </p14:section>
      </p14:sectionLst>
    </p:ext>
    <p:ext uri="{EFAFB233-063F-42B5-8137-9DF3F51BA10A}">
      <p15:sldGuideLst xmlns:p15="http://schemas.microsoft.com/office/powerpoint/2012/main">
        <p15:guide id="1" orient="horz" pos="2160" userDrawn="1">
          <p15:clr>
            <a:srgbClr val="A4A3A4"/>
          </p15:clr>
        </p15:guide>
        <p15:guide id="2" pos="7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CFE9"/>
    <a:srgbClr val="A27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4660"/>
  </p:normalViewPr>
  <p:slideViewPr>
    <p:cSldViewPr snapToGrid="0">
      <p:cViewPr varScale="1">
        <p:scale>
          <a:sx n="110" d="100"/>
          <a:sy n="110" d="100"/>
        </p:scale>
        <p:origin x="450" y="108"/>
      </p:cViewPr>
      <p:guideLst>
        <p:guide orient="horz" pos="2160"/>
        <p:guide pos="77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C66FA-E891-4B67-85C6-23F9FC6DA71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5F4BAA0-191D-482D-B737-6474E9C8A9A5}">
      <dgm:prSet/>
      <dgm:spPr/>
      <dgm:t>
        <a:bodyPr/>
        <a:lstStyle/>
        <a:p>
          <a:r>
            <a:rPr lang="de-AT"/>
            <a:t>Definition von Regionalität</a:t>
          </a:r>
          <a:endParaRPr lang="en-US"/>
        </a:p>
      </dgm:t>
    </dgm:pt>
    <dgm:pt modelId="{CFC9AA91-7BCF-4584-BF50-44CF89FF8BED}" type="parTrans" cxnId="{55E4E5C2-2DF5-44D4-BFD7-199E48727974}">
      <dgm:prSet/>
      <dgm:spPr/>
      <dgm:t>
        <a:bodyPr/>
        <a:lstStyle/>
        <a:p>
          <a:endParaRPr lang="en-US"/>
        </a:p>
      </dgm:t>
    </dgm:pt>
    <dgm:pt modelId="{023A90D1-0954-4A64-AC52-900A12C73972}" type="sibTrans" cxnId="{55E4E5C2-2DF5-44D4-BFD7-199E48727974}">
      <dgm:prSet/>
      <dgm:spPr/>
      <dgm:t>
        <a:bodyPr/>
        <a:lstStyle/>
        <a:p>
          <a:endParaRPr lang="en-US"/>
        </a:p>
      </dgm:t>
    </dgm:pt>
    <dgm:pt modelId="{85B96FF9-99E6-4796-AA47-5B9BF2AE8D3E}">
      <dgm:prSet/>
      <dgm:spPr/>
      <dgm:t>
        <a:bodyPr/>
        <a:lstStyle/>
        <a:p>
          <a:r>
            <a:rPr lang="de-AT"/>
            <a:t>Regionalität und oder Bio?</a:t>
          </a:r>
          <a:endParaRPr lang="en-US"/>
        </a:p>
      </dgm:t>
    </dgm:pt>
    <dgm:pt modelId="{8D6750AD-B9DE-4F35-899A-EE0A6559E16B}" type="parTrans" cxnId="{1A324E96-D871-4402-9ADF-DC5304B11CA6}">
      <dgm:prSet/>
      <dgm:spPr/>
      <dgm:t>
        <a:bodyPr/>
        <a:lstStyle/>
        <a:p>
          <a:endParaRPr lang="en-US"/>
        </a:p>
      </dgm:t>
    </dgm:pt>
    <dgm:pt modelId="{294EF59C-0273-4334-A697-06F70A7321B6}" type="sibTrans" cxnId="{1A324E96-D871-4402-9ADF-DC5304B11CA6}">
      <dgm:prSet/>
      <dgm:spPr/>
      <dgm:t>
        <a:bodyPr/>
        <a:lstStyle/>
        <a:p>
          <a:endParaRPr lang="en-US"/>
        </a:p>
      </dgm:t>
    </dgm:pt>
    <dgm:pt modelId="{44EDF2A9-DCB1-456E-82F7-70CF200F3C1D}">
      <dgm:prSet/>
      <dgm:spPr/>
      <dgm:t>
        <a:bodyPr/>
        <a:lstStyle/>
        <a:p>
          <a:r>
            <a:rPr lang="de-AT"/>
            <a:t>Kulinarik</a:t>
          </a:r>
          <a:endParaRPr lang="en-US"/>
        </a:p>
      </dgm:t>
    </dgm:pt>
    <dgm:pt modelId="{0961C5BD-4F52-4FAA-A5D7-0AC9F7125D45}" type="parTrans" cxnId="{B09A2789-DB0B-490E-A35F-88BDDA0A6EFC}">
      <dgm:prSet/>
      <dgm:spPr/>
      <dgm:t>
        <a:bodyPr/>
        <a:lstStyle/>
        <a:p>
          <a:endParaRPr lang="en-US"/>
        </a:p>
      </dgm:t>
    </dgm:pt>
    <dgm:pt modelId="{89B2BBAA-E780-4BA4-8412-5349A04D1553}" type="sibTrans" cxnId="{B09A2789-DB0B-490E-A35F-88BDDA0A6EFC}">
      <dgm:prSet/>
      <dgm:spPr/>
      <dgm:t>
        <a:bodyPr/>
        <a:lstStyle/>
        <a:p>
          <a:endParaRPr lang="en-US"/>
        </a:p>
      </dgm:t>
    </dgm:pt>
    <dgm:pt modelId="{B897BA96-0C77-4FAE-8F33-9477B017ADCF}">
      <dgm:prSet/>
      <dgm:spPr/>
      <dgm:t>
        <a:bodyPr/>
        <a:lstStyle/>
        <a:p>
          <a:r>
            <a:rPr lang="de-AT"/>
            <a:t>Gesundheit</a:t>
          </a:r>
          <a:endParaRPr lang="en-US"/>
        </a:p>
      </dgm:t>
    </dgm:pt>
    <dgm:pt modelId="{B4F28E9F-6B88-4B92-A4C4-B3CD3CBBAF5D}" type="parTrans" cxnId="{282586BB-0717-4554-848F-36583F3CECF1}">
      <dgm:prSet/>
      <dgm:spPr/>
      <dgm:t>
        <a:bodyPr/>
        <a:lstStyle/>
        <a:p>
          <a:endParaRPr lang="en-US"/>
        </a:p>
      </dgm:t>
    </dgm:pt>
    <dgm:pt modelId="{585CD4C6-E7A1-4DFA-828A-4193E75DE26E}" type="sibTrans" cxnId="{282586BB-0717-4554-848F-36583F3CECF1}">
      <dgm:prSet/>
      <dgm:spPr/>
      <dgm:t>
        <a:bodyPr/>
        <a:lstStyle/>
        <a:p>
          <a:endParaRPr lang="en-US"/>
        </a:p>
      </dgm:t>
    </dgm:pt>
    <dgm:pt modelId="{D2F80778-50DA-4F7E-84FB-E542E674BA83}">
      <dgm:prSet/>
      <dgm:spPr/>
      <dgm:t>
        <a:bodyPr/>
        <a:lstStyle/>
        <a:p>
          <a:r>
            <a:rPr lang="de-AT"/>
            <a:t>Nachhaltigkeit </a:t>
          </a:r>
          <a:endParaRPr lang="en-US"/>
        </a:p>
      </dgm:t>
    </dgm:pt>
    <dgm:pt modelId="{E7A979E0-24FC-4A18-8875-30C4AC32D493}" type="parTrans" cxnId="{2449CC01-3AA3-4540-A56A-04504904942D}">
      <dgm:prSet/>
      <dgm:spPr/>
      <dgm:t>
        <a:bodyPr/>
        <a:lstStyle/>
        <a:p>
          <a:endParaRPr lang="en-US"/>
        </a:p>
      </dgm:t>
    </dgm:pt>
    <dgm:pt modelId="{C12B6EF8-9407-4EA0-A683-7AC8673DB729}" type="sibTrans" cxnId="{2449CC01-3AA3-4540-A56A-04504904942D}">
      <dgm:prSet/>
      <dgm:spPr/>
      <dgm:t>
        <a:bodyPr/>
        <a:lstStyle/>
        <a:p>
          <a:endParaRPr lang="en-US"/>
        </a:p>
      </dgm:t>
    </dgm:pt>
    <dgm:pt modelId="{9C3F46F4-4519-4034-9591-84B02B6A29E0}">
      <dgm:prSet/>
      <dgm:spPr/>
      <dgm:t>
        <a:bodyPr/>
        <a:lstStyle/>
        <a:p>
          <a:r>
            <a:rPr lang="de-AT"/>
            <a:t>Saisonalität </a:t>
          </a:r>
          <a:endParaRPr lang="en-US"/>
        </a:p>
      </dgm:t>
    </dgm:pt>
    <dgm:pt modelId="{3928334C-1BB0-4E2D-89DA-20EFA5748B49}" type="parTrans" cxnId="{ACDB6269-7D3C-4AF9-B762-A5A90660FC4D}">
      <dgm:prSet/>
      <dgm:spPr/>
      <dgm:t>
        <a:bodyPr/>
        <a:lstStyle/>
        <a:p>
          <a:endParaRPr lang="en-US"/>
        </a:p>
      </dgm:t>
    </dgm:pt>
    <dgm:pt modelId="{35FC61A7-6482-46EE-9482-D597436908B7}" type="sibTrans" cxnId="{ACDB6269-7D3C-4AF9-B762-A5A90660FC4D}">
      <dgm:prSet/>
      <dgm:spPr/>
      <dgm:t>
        <a:bodyPr/>
        <a:lstStyle/>
        <a:p>
          <a:endParaRPr lang="en-US"/>
        </a:p>
      </dgm:t>
    </dgm:pt>
    <dgm:pt modelId="{93A4F278-AB9B-4A90-BBA8-F9560FE95053}" type="pres">
      <dgm:prSet presAssocID="{FE0C66FA-E891-4B67-85C6-23F9FC6DA71F}" presName="diagram" presStyleCnt="0">
        <dgm:presLayoutVars>
          <dgm:dir/>
          <dgm:resizeHandles val="exact"/>
        </dgm:presLayoutVars>
      </dgm:prSet>
      <dgm:spPr/>
    </dgm:pt>
    <dgm:pt modelId="{9976D167-AD71-44F7-997B-40AE05BA4480}" type="pres">
      <dgm:prSet presAssocID="{25F4BAA0-191D-482D-B737-6474E9C8A9A5}" presName="node" presStyleLbl="node1" presStyleIdx="0" presStyleCnt="6">
        <dgm:presLayoutVars>
          <dgm:bulletEnabled val="1"/>
        </dgm:presLayoutVars>
      </dgm:prSet>
      <dgm:spPr/>
    </dgm:pt>
    <dgm:pt modelId="{AC511752-CEDC-4C85-9095-7C6FE0C57DA5}" type="pres">
      <dgm:prSet presAssocID="{023A90D1-0954-4A64-AC52-900A12C73972}" presName="sibTrans" presStyleCnt="0"/>
      <dgm:spPr/>
    </dgm:pt>
    <dgm:pt modelId="{8AD6F428-09DA-42EB-8D34-E3A96873015F}" type="pres">
      <dgm:prSet presAssocID="{85B96FF9-99E6-4796-AA47-5B9BF2AE8D3E}" presName="node" presStyleLbl="node1" presStyleIdx="1" presStyleCnt="6">
        <dgm:presLayoutVars>
          <dgm:bulletEnabled val="1"/>
        </dgm:presLayoutVars>
      </dgm:prSet>
      <dgm:spPr/>
    </dgm:pt>
    <dgm:pt modelId="{EA492DD2-1013-4DFB-997C-217C20E1AE78}" type="pres">
      <dgm:prSet presAssocID="{294EF59C-0273-4334-A697-06F70A7321B6}" presName="sibTrans" presStyleCnt="0"/>
      <dgm:spPr/>
    </dgm:pt>
    <dgm:pt modelId="{FD6DABDB-6BBE-4FB3-A6CD-130AA58ABB72}" type="pres">
      <dgm:prSet presAssocID="{44EDF2A9-DCB1-456E-82F7-70CF200F3C1D}" presName="node" presStyleLbl="node1" presStyleIdx="2" presStyleCnt="6">
        <dgm:presLayoutVars>
          <dgm:bulletEnabled val="1"/>
        </dgm:presLayoutVars>
      </dgm:prSet>
      <dgm:spPr/>
    </dgm:pt>
    <dgm:pt modelId="{74C09333-8CD1-41C0-80C6-0F55E352EFDF}" type="pres">
      <dgm:prSet presAssocID="{89B2BBAA-E780-4BA4-8412-5349A04D1553}" presName="sibTrans" presStyleCnt="0"/>
      <dgm:spPr/>
    </dgm:pt>
    <dgm:pt modelId="{0E45F13F-4A3D-4942-9D21-4139B95E9A4C}" type="pres">
      <dgm:prSet presAssocID="{B897BA96-0C77-4FAE-8F33-9477B017ADCF}" presName="node" presStyleLbl="node1" presStyleIdx="3" presStyleCnt="6">
        <dgm:presLayoutVars>
          <dgm:bulletEnabled val="1"/>
        </dgm:presLayoutVars>
      </dgm:prSet>
      <dgm:spPr/>
    </dgm:pt>
    <dgm:pt modelId="{D5C6F1EA-D446-42F2-A50C-ADFDFC9BA38E}" type="pres">
      <dgm:prSet presAssocID="{585CD4C6-E7A1-4DFA-828A-4193E75DE26E}" presName="sibTrans" presStyleCnt="0"/>
      <dgm:spPr/>
    </dgm:pt>
    <dgm:pt modelId="{06913767-B06D-42E9-85E9-6FDBEA741A1F}" type="pres">
      <dgm:prSet presAssocID="{D2F80778-50DA-4F7E-84FB-E542E674BA83}" presName="node" presStyleLbl="node1" presStyleIdx="4" presStyleCnt="6">
        <dgm:presLayoutVars>
          <dgm:bulletEnabled val="1"/>
        </dgm:presLayoutVars>
      </dgm:prSet>
      <dgm:spPr/>
    </dgm:pt>
    <dgm:pt modelId="{1549A476-AE05-436A-A1E4-77DF48742AC7}" type="pres">
      <dgm:prSet presAssocID="{C12B6EF8-9407-4EA0-A683-7AC8673DB729}" presName="sibTrans" presStyleCnt="0"/>
      <dgm:spPr/>
    </dgm:pt>
    <dgm:pt modelId="{D77B56DB-E3DE-4428-8E4B-90E71945059D}" type="pres">
      <dgm:prSet presAssocID="{9C3F46F4-4519-4034-9591-84B02B6A29E0}" presName="node" presStyleLbl="node1" presStyleIdx="5" presStyleCnt="6">
        <dgm:presLayoutVars>
          <dgm:bulletEnabled val="1"/>
        </dgm:presLayoutVars>
      </dgm:prSet>
      <dgm:spPr/>
    </dgm:pt>
  </dgm:ptLst>
  <dgm:cxnLst>
    <dgm:cxn modelId="{2449CC01-3AA3-4540-A56A-04504904942D}" srcId="{FE0C66FA-E891-4B67-85C6-23F9FC6DA71F}" destId="{D2F80778-50DA-4F7E-84FB-E542E674BA83}" srcOrd="4" destOrd="0" parTransId="{E7A979E0-24FC-4A18-8875-30C4AC32D493}" sibTransId="{C12B6EF8-9407-4EA0-A683-7AC8673DB729}"/>
    <dgm:cxn modelId="{A065702F-0ABE-405C-B4D0-09AB241CA696}" type="presOf" srcId="{B897BA96-0C77-4FAE-8F33-9477B017ADCF}" destId="{0E45F13F-4A3D-4942-9D21-4139B95E9A4C}" srcOrd="0" destOrd="0" presId="urn:microsoft.com/office/officeart/2005/8/layout/default"/>
    <dgm:cxn modelId="{25E9B136-40F0-4976-9A9C-A3A0D4D63D5E}" type="presOf" srcId="{44EDF2A9-DCB1-456E-82F7-70CF200F3C1D}" destId="{FD6DABDB-6BBE-4FB3-A6CD-130AA58ABB72}" srcOrd="0" destOrd="0" presId="urn:microsoft.com/office/officeart/2005/8/layout/default"/>
    <dgm:cxn modelId="{7FB67538-C360-4F02-933C-731672976FE7}" type="presOf" srcId="{25F4BAA0-191D-482D-B737-6474E9C8A9A5}" destId="{9976D167-AD71-44F7-997B-40AE05BA4480}" srcOrd="0" destOrd="0" presId="urn:microsoft.com/office/officeart/2005/8/layout/default"/>
    <dgm:cxn modelId="{8F20585F-0C5E-4576-9A0F-87F488B2D34D}" type="presOf" srcId="{85B96FF9-99E6-4796-AA47-5B9BF2AE8D3E}" destId="{8AD6F428-09DA-42EB-8D34-E3A96873015F}" srcOrd="0" destOrd="0" presId="urn:microsoft.com/office/officeart/2005/8/layout/default"/>
    <dgm:cxn modelId="{24502F45-1522-407E-A101-53ED575F9141}" type="presOf" srcId="{D2F80778-50DA-4F7E-84FB-E542E674BA83}" destId="{06913767-B06D-42E9-85E9-6FDBEA741A1F}" srcOrd="0" destOrd="0" presId="urn:microsoft.com/office/officeart/2005/8/layout/default"/>
    <dgm:cxn modelId="{ACDB6269-7D3C-4AF9-B762-A5A90660FC4D}" srcId="{FE0C66FA-E891-4B67-85C6-23F9FC6DA71F}" destId="{9C3F46F4-4519-4034-9591-84B02B6A29E0}" srcOrd="5" destOrd="0" parTransId="{3928334C-1BB0-4E2D-89DA-20EFA5748B49}" sibTransId="{35FC61A7-6482-46EE-9482-D597436908B7}"/>
    <dgm:cxn modelId="{B09A2789-DB0B-490E-A35F-88BDDA0A6EFC}" srcId="{FE0C66FA-E891-4B67-85C6-23F9FC6DA71F}" destId="{44EDF2A9-DCB1-456E-82F7-70CF200F3C1D}" srcOrd="2" destOrd="0" parTransId="{0961C5BD-4F52-4FAA-A5D7-0AC9F7125D45}" sibTransId="{89B2BBAA-E780-4BA4-8412-5349A04D1553}"/>
    <dgm:cxn modelId="{1A324E96-D871-4402-9ADF-DC5304B11CA6}" srcId="{FE0C66FA-E891-4B67-85C6-23F9FC6DA71F}" destId="{85B96FF9-99E6-4796-AA47-5B9BF2AE8D3E}" srcOrd="1" destOrd="0" parTransId="{8D6750AD-B9DE-4F35-899A-EE0A6559E16B}" sibTransId="{294EF59C-0273-4334-A697-06F70A7321B6}"/>
    <dgm:cxn modelId="{282586BB-0717-4554-848F-36583F3CECF1}" srcId="{FE0C66FA-E891-4B67-85C6-23F9FC6DA71F}" destId="{B897BA96-0C77-4FAE-8F33-9477B017ADCF}" srcOrd="3" destOrd="0" parTransId="{B4F28E9F-6B88-4B92-A4C4-B3CD3CBBAF5D}" sibTransId="{585CD4C6-E7A1-4DFA-828A-4193E75DE26E}"/>
    <dgm:cxn modelId="{55E4E5C2-2DF5-44D4-BFD7-199E48727974}" srcId="{FE0C66FA-E891-4B67-85C6-23F9FC6DA71F}" destId="{25F4BAA0-191D-482D-B737-6474E9C8A9A5}" srcOrd="0" destOrd="0" parTransId="{CFC9AA91-7BCF-4584-BF50-44CF89FF8BED}" sibTransId="{023A90D1-0954-4A64-AC52-900A12C73972}"/>
    <dgm:cxn modelId="{D4862CCD-071C-4BD1-92FC-197EC34F7DE2}" type="presOf" srcId="{9C3F46F4-4519-4034-9591-84B02B6A29E0}" destId="{D77B56DB-E3DE-4428-8E4B-90E71945059D}" srcOrd="0" destOrd="0" presId="urn:microsoft.com/office/officeart/2005/8/layout/default"/>
    <dgm:cxn modelId="{4157E1D4-2EED-477E-AE33-A51570B931BE}" type="presOf" srcId="{FE0C66FA-E891-4B67-85C6-23F9FC6DA71F}" destId="{93A4F278-AB9B-4A90-BBA8-F9560FE95053}" srcOrd="0" destOrd="0" presId="urn:microsoft.com/office/officeart/2005/8/layout/default"/>
    <dgm:cxn modelId="{EA70E28A-3B39-45DB-8C68-3ABA1C692281}" type="presParOf" srcId="{93A4F278-AB9B-4A90-BBA8-F9560FE95053}" destId="{9976D167-AD71-44F7-997B-40AE05BA4480}" srcOrd="0" destOrd="0" presId="urn:microsoft.com/office/officeart/2005/8/layout/default"/>
    <dgm:cxn modelId="{E2B4EFCE-024C-49D0-91BD-DB25D440BF5C}" type="presParOf" srcId="{93A4F278-AB9B-4A90-BBA8-F9560FE95053}" destId="{AC511752-CEDC-4C85-9095-7C6FE0C57DA5}" srcOrd="1" destOrd="0" presId="urn:microsoft.com/office/officeart/2005/8/layout/default"/>
    <dgm:cxn modelId="{C154549C-1B44-49F0-B704-7DF4FE141122}" type="presParOf" srcId="{93A4F278-AB9B-4A90-BBA8-F9560FE95053}" destId="{8AD6F428-09DA-42EB-8D34-E3A96873015F}" srcOrd="2" destOrd="0" presId="urn:microsoft.com/office/officeart/2005/8/layout/default"/>
    <dgm:cxn modelId="{A40BD8A8-D693-4E3B-8039-59474C134B93}" type="presParOf" srcId="{93A4F278-AB9B-4A90-BBA8-F9560FE95053}" destId="{EA492DD2-1013-4DFB-997C-217C20E1AE78}" srcOrd="3" destOrd="0" presId="urn:microsoft.com/office/officeart/2005/8/layout/default"/>
    <dgm:cxn modelId="{F2F47B3A-BCB4-441A-B38F-6DA5A4B549BC}" type="presParOf" srcId="{93A4F278-AB9B-4A90-BBA8-F9560FE95053}" destId="{FD6DABDB-6BBE-4FB3-A6CD-130AA58ABB72}" srcOrd="4" destOrd="0" presId="urn:microsoft.com/office/officeart/2005/8/layout/default"/>
    <dgm:cxn modelId="{58EC0622-703C-41C5-BC90-C329CABBC685}" type="presParOf" srcId="{93A4F278-AB9B-4A90-BBA8-F9560FE95053}" destId="{74C09333-8CD1-41C0-80C6-0F55E352EFDF}" srcOrd="5" destOrd="0" presId="urn:microsoft.com/office/officeart/2005/8/layout/default"/>
    <dgm:cxn modelId="{DC7925DC-0EB4-46DF-8BA0-37B375A3D002}" type="presParOf" srcId="{93A4F278-AB9B-4A90-BBA8-F9560FE95053}" destId="{0E45F13F-4A3D-4942-9D21-4139B95E9A4C}" srcOrd="6" destOrd="0" presId="urn:microsoft.com/office/officeart/2005/8/layout/default"/>
    <dgm:cxn modelId="{4228FBE6-C6C3-485B-AE02-6AD07AF59050}" type="presParOf" srcId="{93A4F278-AB9B-4A90-BBA8-F9560FE95053}" destId="{D5C6F1EA-D446-42F2-A50C-ADFDFC9BA38E}" srcOrd="7" destOrd="0" presId="urn:microsoft.com/office/officeart/2005/8/layout/default"/>
    <dgm:cxn modelId="{C1D849F2-B73D-4DFD-A5C6-9BE11C8DFD81}" type="presParOf" srcId="{93A4F278-AB9B-4A90-BBA8-F9560FE95053}" destId="{06913767-B06D-42E9-85E9-6FDBEA741A1F}" srcOrd="8" destOrd="0" presId="urn:microsoft.com/office/officeart/2005/8/layout/default"/>
    <dgm:cxn modelId="{6DA5C766-50ED-4A26-978B-7FDB5EAF6B1C}" type="presParOf" srcId="{93A4F278-AB9B-4A90-BBA8-F9560FE95053}" destId="{1549A476-AE05-436A-A1E4-77DF48742AC7}" srcOrd="9" destOrd="0" presId="urn:microsoft.com/office/officeart/2005/8/layout/default"/>
    <dgm:cxn modelId="{77C4E0DF-3F82-4F05-A3A9-482A4ABA0B5A}" type="presParOf" srcId="{93A4F278-AB9B-4A90-BBA8-F9560FE95053}" destId="{D77B56DB-E3DE-4428-8E4B-90E71945059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A6665-C30C-474E-83D0-E800ED32AFE2}"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37029D2B-1362-41CD-8E50-2A1EA6802342}">
      <dgm:prSet/>
      <dgm:spPr/>
      <dgm:t>
        <a:bodyPr/>
        <a:lstStyle/>
        <a:p>
          <a:r>
            <a:rPr lang="de-AT"/>
            <a:t>Ist regional so viel teurer? </a:t>
          </a:r>
          <a:endParaRPr lang="en-US"/>
        </a:p>
      </dgm:t>
    </dgm:pt>
    <dgm:pt modelId="{82759B3E-86C2-4D2A-A633-C939C9465126}" type="parTrans" cxnId="{86D48F58-A5A6-49D8-A8D9-B77CE72988E3}">
      <dgm:prSet/>
      <dgm:spPr/>
      <dgm:t>
        <a:bodyPr/>
        <a:lstStyle/>
        <a:p>
          <a:endParaRPr lang="en-US"/>
        </a:p>
      </dgm:t>
    </dgm:pt>
    <dgm:pt modelId="{52F69B93-5822-467E-8DF9-46672637E359}" type="sibTrans" cxnId="{86D48F58-A5A6-49D8-A8D9-B77CE72988E3}">
      <dgm:prSet/>
      <dgm:spPr/>
      <dgm:t>
        <a:bodyPr/>
        <a:lstStyle/>
        <a:p>
          <a:endParaRPr lang="en-US"/>
        </a:p>
      </dgm:t>
    </dgm:pt>
    <dgm:pt modelId="{EA26F670-5AAE-428B-AAC8-F58141AC92CE}">
      <dgm:prSet/>
      <dgm:spPr/>
      <dgm:t>
        <a:bodyPr/>
        <a:lstStyle/>
        <a:p>
          <a:r>
            <a:rPr lang="de-AT"/>
            <a:t>Vom Kunden aus gedacht: Was ist der Mehrwert?</a:t>
          </a:r>
          <a:endParaRPr lang="en-US"/>
        </a:p>
      </dgm:t>
    </dgm:pt>
    <dgm:pt modelId="{B0FDC2C3-DEB2-448E-BB38-CCFF8008C402}" type="parTrans" cxnId="{B1EBD2C6-8501-4EC1-93CA-5DC62B798632}">
      <dgm:prSet/>
      <dgm:spPr/>
      <dgm:t>
        <a:bodyPr/>
        <a:lstStyle/>
        <a:p>
          <a:endParaRPr lang="en-US"/>
        </a:p>
      </dgm:t>
    </dgm:pt>
    <dgm:pt modelId="{39A92E28-533B-4C92-90AC-5ADEB079BDBC}" type="sibTrans" cxnId="{B1EBD2C6-8501-4EC1-93CA-5DC62B798632}">
      <dgm:prSet/>
      <dgm:spPr/>
      <dgm:t>
        <a:bodyPr/>
        <a:lstStyle/>
        <a:p>
          <a:endParaRPr lang="en-US"/>
        </a:p>
      </dgm:t>
    </dgm:pt>
    <dgm:pt modelId="{1F67D835-EB0F-49D7-A12B-F516AF1401D2}">
      <dgm:prSet/>
      <dgm:spPr/>
      <dgm:t>
        <a:bodyPr/>
        <a:lstStyle/>
        <a:p>
          <a:r>
            <a:rPr lang="de-AT"/>
            <a:t>Wertschätzung mit oder gegen Wertschöpfung? </a:t>
          </a:r>
          <a:endParaRPr lang="en-US"/>
        </a:p>
      </dgm:t>
    </dgm:pt>
    <dgm:pt modelId="{04D63C4D-6413-4F8F-AD26-5B3FEBE1107A}" type="parTrans" cxnId="{B4F65542-DD62-4C1C-B672-A8FB57CE41E1}">
      <dgm:prSet/>
      <dgm:spPr/>
      <dgm:t>
        <a:bodyPr/>
        <a:lstStyle/>
        <a:p>
          <a:endParaRPr lang="en-US"/>
        </a:p>
      </dgm:t>
    </dgm:pt>
    <dgm:pt modelId="{DFDBBBFF-3F7D-4C39-B008-99EB641389C9}" type="sibTrans" cxnId="{B4F65542-DD62-4C1C-B672-A8FB57CE41E1}">
      <dgm:prSet/>
      <dgm:spPr/>
      <dgm:t>
        <a:bodyPr/>
        <a:lstStyle/>
        <a:p>
          <a:endParaRPr lang="en-US"/>
        </a:p>
      </dgm:t>
    </dgm:pt>
    <dgm:pt modelId="{32788586-CB36-42A4-B67E-C4471540D28A}">
      <dgm:prSet/>
      <dgm:spPr/>
      <dgm:t>
        <a:bodyPr/>
        <a:lstStyle/>
        <a:p>
          <a:r>
            <a:rPr lang="de-AT"/>
            <a:t>It‘s all about Marketing: Wie stelle ich es dar?  </a:t>
          </a:r>
          <a:endParaRPr lang="en-US"/>
        </a:p>
      </dgm:t>
    </dgm:pt>
    <dgm:pt modelId="{4F6A23DE-E336-4ECD-A7F1-21821507AD38}" type="parTrans" cxnId="{995467A7-D659-4B50-8623-E30B59C7E314}">
      <dgm:prSet/>
      <dgm:spPr/>
      <dgm:t>
        <a:bodyPr/>
        <a:lstStyle/>
        <a:p>
          <a:endParaRPr lang="en-US"/>
        </a:p>
      </dgm:t>
    </dgm:pt>
    <dgm:pt modelId="{0E711F3D-D2EF-4B13-A7EA-5053B607DA41}" type="sibTrans" cxnId="{995467A7-D659-4B50-8623-E30B59C7E314}">
      <dgm:prSet/>
      <dgm:spPr/>
      <dgm:t>
        <a:bodyPr/>
        <a:lstStyle/>
        <a:p>
          <a:endParaRPr lang="en-US"/>
        </a:p>
      </dgm:t>
    </dgm:pt>
    <dgm:pt modelId="{91453D1F-9597-4439-99DE-5173A3E76D0A}" type="pres">
      <dgm:prSet presAssocID="{B20A6665-C30C-474E-83D0-E800ED32AFE2}" presName="root" presStyleCnt="0">
        <dgm:presLayoutVars>
          <dgm:dir/>
          <dgm:resizeHandles val="exact"/>
        </dgm:presLayoutVars>
      </dgm:prSet>
      <dgm:spPr/>
    </dgm:pt>
    <dgm:pt modelId="{4CA3A189-3098-44AD-82D0-57B8413A2694}" type="pres">
      <dgm:prSet presAssocID="{37029D2B-1362-41CD-8E50-2A1EA6802342}" presName="compNode" presStyleCnt="0"/>
      <dgm:spPr/>
    </dgm:pt>
    <dgm:pt modelId="{3E15FC2D-B820-4E56-A0BB-76107331E4B1}" type="pres">
      <dgm:prSet presAssocID="{37029D2B-1362-41CD-8E50-2A1EA6802342}" presName="bgRect" presStyleLbl="bgShp" presStyleIdx="0" presStyleCnt="4"/>
      <dgm:spPr/>
    </dgm:pt>
    <dgm:pt modelId="{8AAB9291-CE7F-417F-98CC-CD58F7A0EBF3}" type="pres">
      <dgm:prSet presAssocID="{37029D2B-1362-41CD-8E50-2A1EA680234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ierung"/>
        </a:ext>
      </dgm:extLst>
    </dgm:pt>
    <dgm:pt modelId="{CF6C0FCA-C815-4C31-BA9A-52F04E3B50D3}" type="pres">
      <dgm:prSet presAssocID="{37029D2B-1362-41CD-8E50-2A1EA6802342}" presName="spaceRect" presStyleCnt="0"/>
      <dgm:spPr/>
    </dgm:pt>
    <dgm:pt modelId="{45EE8BA7-D6D3-438D-9DD5-375F64C13957}" type="pres">
      <dgm:prSet presAssocID="{37029D2B-1362-41CD-8E50-2A1EA6802342}" presName="parTx" presStyleLbl="revTx" presStyleIdx="0" presStyleCnt="4">
        <dgm:presLayoutVars>
          <dgm:chMax val="0"/>
          <dgm:chPref val="0"/>
        </dgm:presLayoutVars>
      </dgm:prSet>
      <dgm:spPr/>
    </dgm:pt>
    <dgm:pt modelId="{61BED88E-7C58-4F42-ADBF-23A403D06B7B}" type="pres">
      <dgm:prSet presAssocID="{52F69B93-5822-467E-8DF9-46672637E359}" presName="sibTrans" presStyleCnt="0"/>
      <dgm:spPr/>
    </dgm:pt>
    <dgm:pt modelId="{13166CAF-EBCD-4920-81CE-709219EDF49A}" type="pres">
      <dgm:prSet presAssocID="{EA26F670-5AAE-428B-AAC8-F58141AC92CE}" presName="compNode" presStyleCnt="0"/>
      <dgm:spPr/>
    </dgm:pt>
    <dgm:pt modelId="{B3D0A585-DD3E-4766-B919-E739EA47898A}" type="pres">
      <dgm:prSet presAssocID="{EA26F670-5AAE-428B-AAC8-F58141AC92CE}" presName="bgRect" presStyleLbl="bgShp" presStyleIdx="1" presStyleCnt="4"/>
      <dgm:spPr/>
    </dgm:pt>
    <dgm:pt modelId="{46BE4AAE-7127-4D53-829D-82FF04A0D7EB}" type="pres">
      <dgm:prSet presAssocID="{EA26F670-5AAE-428B-AAC8-F58141AC92C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58DEB801-FA86-49A1-B5B6-D0E9365069EF}" type="pres">
      <dgm:prSet presAssocID="{EA26F670-5AAE-428B-AAC8-F58141AC92CE}" presName="spaceRect" presStyleCnt="0"/>
      <dgm:spPr/>
    </dgm:pt>
    <dgm:pt modelId="{266C016C-DDBB-42DE-93A0-4083BA1D5257}" type="pres">
      <dgm:prSet presAssocID="{EA26F670-5AAE-428B-AAC8-F58141AC92CE}" presName="parTx" presStyleLbl="revTx" presStyleIdx="1" presStyleCnt="4">
        <dgm:presLayoutVars>
          <dgm:chMax val="0"/>
          <dgm:chPref val="0"/>
        </dgm:presLayoutVars>
      </dgm:prSet>
      <dgm:spPr/>
    </dgm:pt>
    <dgm:pt modelId="{50E5C7B7-FA4B-4B6E-8E34-289F349BE493}" type="pres">
      <dgm:prSet presAssocID="{39A92E28-533B-4C92-90AC-5ADEB079BDBC}" presName="sibTrans" presStyleCnt="0"/>
      <dgm:spPr/>
    </dgm:pt>
    <dgm:pt modelId="{8E80B57B-87C3-4F71-97D7-4FD33D7BFA2E}" type="pres">
      <dgm:prSet presAssocID="{1F67D835-EB0F-49D7-A12B-F516AF1401D2}" presName="compNode" presStyleCnt="0"/>
      <dgm:spPr/>
    </dgm:pt>
    <dgm:pt modelId="{FA7DD96D-2711-45DF-99AB-A45051F318ED}" type="pres">
      <dgm:prSet presAssocID="{1F67D835-EB0F-49D7-A12B-F516AF1401D2}" presName="bgRect" presStyleLbl="bgShp" presStyleIdx="2" presStyleCnt="4"/>
      <dgm:spPr/>
    </dgm:pt>
    <dgm:pt modelId="{E2DCFD69-F95E-44EF-8222-CABD4484DFE1}" type="pres">
      <dgm:prSet presAssocID="{1F67D835-EB0F-49D7-A12B-F516AF1401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äkchen"/>
        </a:ext>
      </dgm:extLst>
    </dgm:pt>
    <dgm:pt modelId="{FC2DD3F8-AE98-4F6F-ABCA-B51BC6C6E3FE}" type="pres">
      <dgm:prSet presAssocID="{1F67D835-EB0F-49D7-A12B-F516AF1401D2}" presName="spaceRect" presStyleCnt="0"/>
      <dgm:spPr/>
    </dgm:pt>
    <dgm:pt modelId="{930A4C9A-E63F-47C0-8F3F-38FFDE1ED1CD}" type="pres">
      <dgm:prSet presAssocID="{1F67D835-EB0F-49D7-A12B-F516AF1401D2}" presName="parTx" presStyleLbl="revTx" presStyleIdx="2" presStyleCnt="4">
        <dgm:presLayoutVars>
          <dgm:chMax val="0"/>
          <dgm:chPref val="0"/>
        </dgm:presLayoutVars>
      </dgm:prSet>
      <dgm:spPr/>
    </dgm:pt>
    <dgm:pt modelId="{B8F6C839-EA02-435E-958F-8DA9B6DD5F8C}" type="pres">
      <dgm:prSet presAssocID="{DFDBBBFF-3F7D-4C39-B008-99EB641389C9}" presName="sibTrans" presStyleCnt="0"/>
      <dgm:spPr/>
    </dgm:pt>
    <dgm:pt modelId="{3FF6A7FD-1957-43AF-A16D-A65B32C95DC2}" type="pres">
      <dgm:prSet presAssocID="{32788586-CB36-42A4-B67E-C4471540D28A}" presName="compNode" presStyleCnt="0"/>
      <dgm:spPr/>
    </dgm:pt>
    <dgm:pt modelId="{656B955E-F267-4406-BF2D-B6E10EC4218A}" type="pres">
      <dgm:prSet presAssocID="{32788586-CB36-42A4-B67E-C4471540D28A}" presName="bgRect" presStyleLbl="bgShp" presStyleIdx="3" presStyleCnt="4"/>
      <dgm:spPr/>
    </dgm:pt>
    <dgm:pt modelId="{04C1901E-F9D5-4532-B6B6-BDAA1FECE49C}" type="pres">
      <dgm:prSet presAssocID="{32788586-CB36-42A4-B67E-C4471540D28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CD8BDB9E-73C6-48FC-93C4-4D4779ABB7CB}" type="pres">
      <dgm:prSet presAssocID="{32788586-CB36-42A4-B67E-C4471540D28A}" presName="spaceRect" presStyleCnt="0"/>
      <dgm:spPr/>
    </dgm:pt>
    <dgm:pt modelId="{DED50439-8624-4212-BAE4-CD1101CF1B85}" type="pres">
      <dgm:prSet presAssocID="{32788586-CB36-42A4-B67E-C4471540D28A}" presName="parTx" presStyleLbl="revTx" presStyleIdx="3" presStyleCnt="4">
        <dgm:presLayoutVars>
          <dgm:chMax val="0"/>
          <dgm:chPref val="0"/>
        </dgm:presLayoutVars>
      </dgm:prSet>
      <dgm:spPr/>
    </dgm:pt>
  </dgm:ptLst>
  <dgm:cxnLst>
    <dgm:cxn modelId="{88CAE72E-A4B6-40B9-A036-C331F30DF2CD}" type="presOf" srcId="{EA26F670-5AAE-428B-AAC8-F58141AC92CE}" destId="{266C016C-DDBB-42DE-93A0-4083BA1D5257}" srcOrd="0" destOrd="0" presId="urn:microsoft.com/office/officeart/2018/2/layout/IconVerticalSolidList"/>
    <dgm:cxn modelId="{5C604A41-8798-44A8-9CF1-5A89CD10F001}" type="presOf" srcId="{32788586-CB36-42A4-B67E-C4471540D28A}" destId="{DED50439-8624-4212-BAE4-CD1101CF1B85}" srcOrd="0" destOrd="0" presId="urn:microsoft.com/office/officeart/2018/2/layout/IconVerticalSolidList"/>
    <dgm:cxn modelId="{B4F65542-DD62-4C1C-B672-A8FB57CE41E1}" srcId="{B20A6665-C30C-474E-83D0-E800ED32AFE2}" destId="{1F67D835-EB0F-49D7-A12B-F516AF1401D2}" srcOrd="2" destOrd="0" parTransId="{04D63C4D-6413-4F8F-AD26-5B3FEBE1107A}" sibTransId="{DFDBBBFF-3F7D-4C39-B008-99EB641389C9}"/>
    <dgm:cxn modelId="{86D48F58-A5A6-49D8-A8D9-B77CE72988E3}" srcId="{B20A6665-C30C-474E-83D0-E800ED32AFE2}" destId="{37029D2B-1362-41CD-8E50-2A1EA6802342}" srcOrd="0" destOrd="0" parTransId="{82759B3E-86C2-4D2A-A633-C939C9465126}" sibTransId="{52F69B93-5822-467E-8DF9-46672637E359}"/>
    <dgm:cxn modelId="{75D09081-219A-495E-8E46-B286B610CCED}" type="presOf" srcId="{B20A6665-C30C-474E-83D0-E800ED32AFE2}" destId="{91453D1F-9597-4439-99DE-5173A3E76D0A}" srcOrd="0" destOrd="0" presId="urn:microsoft.com/office/officeart/2018/2/layout/IconVerticalSolidList"/>
    <dgm:cxn modelId="{44DF4883-3577-40CE-84C9-04C5EA5009B7}" type="presOf" srcId="{1F67D835-EB0F-49D7-A12B-F516AF1401D2}" destId="{930A4C9A-E63F-47C0-8F3F-38FFDE1ED1CD}" srcOrd="0" destOrd="0" presId="urn:microsoft.com/office/officeart/2018/2/layout/IconVerticalSolidList"/>
    <dgm:cxn modelId="{1DC84490-A21B-416B-B126-6C28DDE7612C}" type="presOf" srcId="{37029D2B-1362-41CD-8E50-2A1EA6802342}" destId="{45EE8BA7-D6D3-438D-9DD5-375F64C13957}" srcOrd="0" destOrd="0" presId="urn:microsoft.com/office/officeart/2018/2/layout/IconVerticalSolidList"/>
    <dgm:cxn modelId="{995467A7-D659-4B50-8623-E30B59C7E314}" srcId="{B20A6665-C30C-474E-83D0-E800ED32AFE2}" destId="{32788586-CB36-42A4-B67E-C4471540D28A}" srcOrd="3" destOrd="0" parTransId="{4F6A23DE-E336-4ECD-A7F1-21821507AD38}" sibTransId="{0E711F3D-D2EF-4B13-A7EA-5053B607DA41}"/>
    <dgm:cxn modelId="{B1EBD2C6-8501-4EC1-93CA-5DC62B798632}" srcId="{B20A6665-C30C-474E-83D0-E800ED32AFE2}" destId="{EA26F670-5AAE-428B-AAC8-F58141AC92CE}" srcOrd="1" destOrd="0" parTransId="{B0FDC2C3-DEB2-448E-BB38-CCFF8008C402}" sibTransId="{39A92E28-533B-4C92-90AC-5ADEB079BDBC}"/>
    <dgm:cxn modelId="{41483606-0218-4F66-B3DE-DB0D9B9F973B}" type="presParOf" srcId="{91453D1F-9597-4439-99DE-5173A3E76D0A}" destId="{4CA3A189-3098-44AD-82D0-57B8413A2694}" srcOrd="0" destOrd="0" presId="urn:microsoft.com/office/officeart/2018/2/layout/IconVerticalSolidList"/>
    <dgm:cxn modelId="{D533540A-B21C-4C5F-953F-3FFBCFDDF311}" type="presParOf" srcId="{4CA3A189-3098-44AD-82D0-57B8413A2694}" destId="{3E15FC2D-B820-4E56-A0BB-76107331E4B1}" srcOrd="0" destOrd="0" presId="urn:microsoft.com/office/officeart/2018/2/layout/IconVerticalSolidList"/>
    <dgm:cxn modelId="{E6013EE4-8ECA-4FAB-ABCA-DD11BB1592B0}" type="presParOf" srcId="{4CA3A189-3098-44AD-82D0-57B8413A2694}" destId="{8AAB9291-CE7F-417F-98CC-CD58F7A0EBF3}" srcOrd="1" destOrd="0" presId="urn:microsoft.com/office/officeart/2018/2/layout/IconVerticalSolidList"/>
    <dgm:cxn modelId="{9BBF98C3-10F3-4D0D-A585-FD224E94AA8E}" type="presParOf" srcId="{4CA3A189-3098-44AD-82D0-57B8413A2694}" destId="{CF6C0FCA-C815-4C31-BA9A-52F04E3B50D3}" srcOrd="2" destOrd="0" presId="urn:microsoft.com/office/officeart/2018/2/layout/IconVerticalSolidList"/>
    <dgm:cxn modelId="{B851E8A4-79AD-4080-BFA3-11DF010F3912}" type="presParOf" srcId="{4CA3A189-3098-44AD-82D0-57B8413A2694}" destId="{45EE8BA7-D6D3-438D-9DD5-375F64C13957}" srcOrd="3" destOrd="0" presId="urn:microsoft.com/office/officeart/2018/2/layout/IconVerticalSolidList"/>
    <dgm:cxn modelId="{2A6FEB17-2AD9-45D9-948F-B914EA8B5E47}" type="presParOf" srcId="{91453D1F-9597-4439-99DE-5173A3E76D0A}" destId="{61BED88E-7C58-4F42-ADBF-23A403D06B7B}" srcOrd="1" destOrd="0" presId="urn:microsoft.com/office/officeart/2018/2/layout/IconVerticalSolidList"/>
    <dgm:cxn modelId="{F692AC79-2F0A-44AB-AF63-CF3A4E022C6A}" type="presParOf" srcId="{91453D1F-9597-4439-99DE-5173A3E76D0A}" destId="{13166CAF-EBCD-4920-81CE-709219EDF49A}" srcOrd="2" destOrd="0" presId="urn:microsoft.com/office/officeart/2018/2/layout/IconVerticalSolidList"/>
    <dgm:cxn modelId="{27DA4B42-F57B-477A-AFB4-CB040E1948F8}" type="presParOf" srcId="{13166CAF-EBCD-4920-81CE-709219EDF49A}" destId="{B3D0A585-DD3E-4766-B919-E739EA47898A}" srcOrd="0" destOrd="0" presId="urn:microsoft.com/office/officeart/2018/2/layout/IconVerticalSolidList"/>
    <dgm:cxn modelId="{BE7A39F5-B0EC-4970-AC6F-B3D12D796AB3}" type="presParOf" srcId="{13166CAF-EBCD-4920-81CE-709219EDF49A}" destId="{46BE4AAE-7127-4D53-829D-82FF04A0D7EB}" srcOrd="1" destOrd="0" presId="urn:microsoft.com/office/officeart/2018/2/layout/IconVerticalSolidList"/>
    <dgm:cxn modelId="{09E72446-0034-4AD8-9648-B4F51C7EC7CA}" type="presParOf" srcId="{13166CAF-EBCD-4920-81CE-709219EDF49A}" destId="{58DEB801-FA86-49A1-B5B6-D0E9365069EF}" srcOrd="2" destOrd="0" presId="urn:microsoft.com/office/officeart/2018/2/layout/IconVerticalSolidList"/>
    <dgm:cxn modelId="{E31DE7EB-9435-4885-8FEA-DCD4F4437C06}" type="presParOf" srcId="{13166CAF-EBCD-4920-81CE-709219EDF49A}" destId="{266C016C-DDBB-42DE-93A0-4083BA1D5257}" srcOrd="3" destOrd="0" presId="urn:microsoft.com/office/officeart/2018/2/layout/IconVerticalSolidList"/>
    <dgm:cxn modelId="{08744AD4-9DF3-4002-9134-4AB0A86A1F86}" type="presParOf" srcId="{91453D1F-9597-4439-99DE-5173A3E76D0A}" destId="{50E5C7B7-FA4B-4B6E-8E34-289F349BE493}" srcOrd="3" destOrd="0" presId="urn:microsoft.com/office/officeart/2018/2/layout/IconVerticalSolidList"/>
    <dgm:cxn modelId="{737E6063-1EAA-45E5-BBD9-29504035E1EF}" type="presParOf" srcId="{91453D1F-9597-4439-99DE-5173A3E76D0A}" destId="{8E80B57B-87C3-4F71-97D7-4FD33D7BFA2E}" srcOrd="4" destOrd="0" presId="urn:microsoft.com/office/officeart/2018/2/layout/IconVerticalSolidList"/>
    <dgm:cxn modelId="{8F6C9323-C96E-4B2D-B509-EF6696D82786}" type="presParOf" srcId="{8E80B57B-87C3-4F71-97D7-4FD33D7BFA2E}" destId="{FA7DD96D-2711-45DF-99AB-A45051F318ED}" srcOrd="0" destOrd="0" presId="urn:microsoft.com/office/officeart/2018/2/layout/IconVerticalSolidList"/>
    <dgm:cxn modelId="{D6C290CC-3518-45EB-A7F8-E1B5675ABF13}" type="presParOf" srcId="{8E80B57B-87C3-4F71-97D7-4FD33D7BFA2E}" destId="{E2DCFD69-F95E-44EF-8222-CABD4484DFE1}" srcOrd="1" destOrd="0" presId="urn:microsoft.com/office/officeart/2018/2/layout/IconVerticalSolidList"/>
    <dgm:cxn modelId="{12A63299-C828-4E97-A0BD-3C6614517EBC}" type="presParOf" srcId="{8E80B57B-87C3-4F71-97D7-4FD33D7BFA2E}" destId="{FC2DD3F8-AE98-4F6F-ABCA-B51BC6C6E3FE}" srcOrd="2" destOrd="0" presId="urn:microsoft.com/office/officeart/2018/2/layout/IconVerticalSolidList"/>
    <dgm:cxn modelId="{7B73BF99-D37E-44FE-9360-ADBE648994EF}" type="presParOf" srcId="{8E80B57B-87C3-4F71-97D7-4FD33D7BFA2E}" destId="{930A4C9A-E63F-47C0-8F3F-38FFDE1ED1CD}" srcOrd="3" destOrd="0" presId="urn:microsoft.com/office/officeart/2018/2/layout/IconVerticalSolidList"/>
    <dgm:cxn modelId="{7E0CE222-69D8-4EED-B463-D222EBD00E16}" type="presParOf" srcId="{91453D1F-9597-4439-99DE-5173A3E76D0A}" destId="{B8F6C839-EA02-435E-958F-8DA9B6DD5F8C}" srcOrd="5" destOrd="0" presId="urn:microsoft.com/office/officeart/2018/2/layout/IconVerticalSolidList"/>
    <dgm:cxn modelId="{D0BD5046-612A-4390-8CDD-870D1B0F0929}" type="presParOf" srcId="{91453D1F-9597-4439-99DE-5173A3E76D0A}" destId="{3FF6A7FD-1957-43AF-A16D-A65B32C95DC2}" srcOrd="6" destOrd="0" presId="urn:microsoft.com/office/officeart/2018/2/layout/IconVerticalSolidList"/>
    <dgm:cxn modelId="{924FA623-0989-4153-8D39-746F5A72462C}" type="presParOf" srcId="{3FF6A7FD-1957-43AF-A16D-A65B32C95DC2}" destId="{656B955E-F267-4406-BF2D-B6E10EC4218A}" srcOrd="0" destOrd="0" presId="urn:microsoft.com/office/officeart/2018/2/layout/IconVerticalSolidList"/>
    <dgm:cxn modelId="{6902B15C-0F34-4F10-BD98-801DDBAD0224}" type="presParOf" srcId="{3FF6A7FD-1957-43AF-A16D-A65B32C95DC2}" destId="{04C1901E-F9D5-4532-B6B6-BDAA1FECE49C}" srcOrd="1" destOrd="0" presId="urn:microsoft.com/office/officeart/2018/2/layout/IconVerticalSolidList"/>
    <dgm:cxn modelId="{14891B93-B51D-470E-AAAC-9AC655BDFCAB}" type="presParOf" srcId="{3FF6A7FD-1957-43AF-A16D-A65B32C95DC2}" destId="{CD8BDB9E-73C6-48FC-93C4-4D4779ABB7CB}" srcOrd="2" destOrd="0" presId="urn:microsoft.com/office/officeart/2018/2/layout/IconVerticalSolidList"/>
    <dgm:cxn modelId="{EBCFB3E4-18DB-4D96-9D8E-013D8524A490}" type="presParOf" srcId="{3FF6A7FD-1957-43AF-A16D-A65B32C95DC2}" destId="{DED50439-8624-4212-BAE4-CD1101CF1B8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6D167-AD71-44F7-997B-40AE05BA4480}">
      <dsp:nvSpPr>
        <dsp:cNvPr id="0" name=""/>
        <dsp:cNvSpPr/>
      </dsp:nvSpPr>
      <dsp:spPr>
        <a:xfrm>
          <a:off x="402550" y="1992"/>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AT" sz="3700" kern="1200"/>
            <a:t>Definition von Regionalität</a:t>
          </a:r>
          <a:endParaRPr lang="en-US" sz="3700" kern="1200"/>
        </a:p>
      </dsp:txBody>
      <dsp:txXfrm>
        <a:off x="402550" y="1992"/>
        <a:ext cx="3034531" cy="1820718"/>
      </dsp:txXfrm>
    </dsp:sp>
    <dsp:sp modelId="{8AD6F428-09DA-42EB-8D34-E3A96873015F}">
      <dsp:nvSpPr>
        <dsp:cNvPr id="0" name=""/>
        <dsp:cNvSpPr/>
      </dsp:nvSpPr>
      <dsp:spPr>
        <a:xfrm>
          <a:off x="3740534" y="1992"/>
          <a:ext cx="3034531" cy="18207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AT" sz="3700" kern="1200"/>
            <a:t>Regionalität und oder Bio?</a:t>
          </a:r>
          <a:endParaRPr lang="en-US" sz="3700" kern="1200"/>
        </a:p>
      </dsp:txBody>
      <dsp:txXfrm>
        <a:off x="3740534" y="1992"/>
        <a:ext cx="3034531" cy="1820718"/>
      </dsp:txXfrm>
    </dsp:sp>
    <dsp:sp modelId="{FD6DABDB-6BBE-4FB3-A6CD-130AA58ABB72}">
      <dsp:nvSpPr>
        <dsp:cNvPr id="0" name=""/>
        <dsp:cNvSpPr/>
      </dsp:nvSpPr>
      <dsp:spPr>
        <a:xfrm>
          <a:off x="7078518" y="1992"/>
          <a:ext cx="3034531" cy="18207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AT" sz="3700" kern="1200"/>
            <a:t>Kulinarik</a:t>
          </a:r>
          <a:endParaRPr lang="en-US" sz="3700" kern="1200"/>
        </a:p>
      </dsp:txBody>
      <dsp:txXfrm>
        <a:off x="7078518" y="1992"/>
        <a:ext cx="3034531" cy="1820718"/>
      </dsp:txXfrm>
    </dsp:sp>
    <dsp:sp modelId="{0E45F13F-4A3D-4942-9D21-4139B95E9A4C}">
      <dsp:nvSpPr>
        <dsp:cNvPr id="0" name=""/>
        <dsp:cNvSpPr/>
      </dsp:nvSpPr>
      <dsp:spPr>
        <a:xfrm>
          <a:off x="402550" y="2126164"/>
          <a:ext cx="3034531" cy="1820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AT" sz="3700" kern="1200"/>
            <a:t>Gesundheit</a:t>
          </a:r>
          <a:endParaRPr lang="en-US" sz="3700" kern="1200"/>
        </a:p>
      </dsp:txBody>
      <dsp:txXfrm>
        <a:off x="402550" y="2126164"/>
        <a:ext cx="3034531" cy="1820718"/>
      </dsp:txXfrm>
    </dsp:sp>
    <dsp:sp modelId="{06913767-B06D-42E9-85E9-6FDBEA741A1F}">
      <dsp:nvSpPr>
        <dsp:cNvPr id="0" name=""/>
        <dsp:cNvSpPr/>
      </dsp:nvSpPr>
      <dsp:spPr>
        <a:xfrm>
          <a:off x="3740534" y="2126164"/>
          <a:ext cx="3034531" cy="18207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AT" sz="3700" kern="1200"/>
            <a:t>Nachhaltigkeit </a:t>
          </a:r>
          <a:endParaRPr lang="en-US" sz="3700" kern="1200"/>
        </a:p>
      </dsp:txBody>
      <dsp:txXfrm>
        <a:off x="3740534" y="2126164"/>
        <a:ext cx="3034531" cy="1820718"/>
      </dsp:txXfrm>
    </dsp:sp>
    <dsp:sp modelId="{D77B56DB-E3DE-4428-8E4B-90E71945059D}">
      <dsp:nvSpPr>
        <dsp:cNvPr id="0" name=""/>
        <dsp:cNvSpPr/>
      </dsp:nvSpPr>
      <dsp:spPr>
        <a:xfrm>
          <a:off x="7078518" y="2126164"/>
          <a:ext cx="3034531" cy="1820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de-AT" sz="3700" kern="1200"/>
            <a:t>Saisonalität </a:t>
          </a:r>
          <a:endParaRPr lang="en-US" sz="3700" kern="1200"/>
        </a:p>
      </dsp:txBody>
      <dsp:txXfrm>
        <a:off x="7078518" y="2126164"/>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5FC2D-B820-4E56-A0BB-76107331E4B1}">
      <dsp:nvSpPr>
        <dsp:cNvPr id="0" name=""/>
        <dsp:cNvSpPr/>
      </dsp:nvSpPr>
      <dsp:spPr>
        <a:xfrm>
          <a:off x="0" y="2331"/>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B9291-CE7F-417F-98CC-CD58F7A0EBF3}">
      <dsp:nvSpPr>
        <dsp:cNvPr id="0" name=""/>
        <dsp:cNvSpPr/>
      </dsp:nvSpPr>
      <dsp:spPr>
        <a:xfrm>
          <a:off x="357512" y="268250"/>
          <a:ext cx="650023" cy="6500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EE8BA7-D6D3-438D-9DD5-375F64C13957}">
      <dsp:nvSpPr>
        <dsp:cNvPr id="0" name=""/>
        <dsp:cNvSpPr/>
      </dsp:nvSpPr>
      <dsp:spPr>
        <a:xfrm>
          <a:off x="1365048" y="2331"/>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977900">
            <a:lnSpc>
              <a:spcPct val="90000"/>
            </a:lnSpc>
            <a:spcBef>
              <a:spcPct val="0"/>
            </a:spcBef>
            <a:spcAft>
              <a:spcPct val="35000"/>
            </a:spcAft>
            <a:buNone/>
          </a:pPr>
          <a:r>
            <a:rPr lang="de-AT" sz="2200" kern="1200"/>
            <a:t>Ist regional so viel teurer? </a:t>
          </a:r>
          <a:endParaRPr lang="en-US" sz="2200" kern="1200"/>
        </a:p>
      </dsp:txBody>
      <dsp:txXfrm>
        <a:off x="1365048" y="2331"/>
        <a:ext cx="4484508" cy="1181860"/>
      </dsp:txXfrm>
    </dsp:sp>
    <dsp:sp modelId="{B3D0A585-DD3E-4766-B919-E739EA47898A}">
      <dsp:nvSpPr>
        <dsp:cNvPr id="0" name=""/>
        <dsp:cNvSpPr/>
      </dsp:nvSpPr>
      <dsp:spPr>
        <a:xfrm>
          <a:off x="0" y="1479657"/>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BE4AAE-7127-4D53-829D-82FF04A0D7EB}">
      <dsp:nvSpPr>
        <dsp:cNvPr id="0" name=""/>
        <dsp:cNvSpPr/>
      </dsp:nvSpPr>
      <dsp:spPr>
        <a:xfrm>
          <a:off x="357512" y="1745576"/>
          <a:ext cx="650023" cy="6500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6C016C-DDBB-42DE-93A0-4083BA1D5257}">
      <dsp:nvSpPr>
        <dsp:cNvPr id="0" name=""/>
        <dsp:cNvSpPr/>
      </dsp:nvSpPr>
      <dsp:spPr>
        <a:xfrm>
          <a:off x="1365048" y="1479657"/>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977900">
            <a:lnSpc>
              <a:spcPct val="90000"/>
            </a:lnSpc>
            <a:spcBef>
              <a:spcPct val="0"/>
            </a:spcBef>
            <a:spcAft>
              <a:spcPct val="35000"/>
            </a:spcAft>
            <a:buNone/>
          </a:pPr>
          <a:r>
            <a:rPr lang="de-AT" sz="2200" kern="1200"/>
            <a:t>Vom Kunden aus gedacht: Was ist der Mehrwert?</a:t>
          </a:r>
          <a:endParaRPr lang="en-US" sz="2200" kern="1200"/>
        </a:p>
      </dsp:txBody>
      <dsp:txXfrm>
        <a:off x="1365048" y="1479657"/>
        <a:ext cx="4484508" cy="1181860"/>
      </dsp:txXfrm>
    </dsp:sp>
    <dsp:sp modelId="{FA7DD96D-2711-45DF-99AB-A45051F318ED}">
      <dsp:nvSpPr>
        <dsp:cNvPr id="0" name=""/>
        <dsp:cNvSpPr/>
      </dsp:nvSpPr>
      <dsp:spPr>
        <a:xfrm>
          <a:off x="0" y="2956983"/>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DCFD69-F95E-44EF-8222-CABD4484DFE1}">
      <dsp:nvSpPr>
        <dsp:cNvPr id="0" name=""/>
        <dsp:cNvSpPr/>
      </dsp:nvSpPr>
      <dsp:spPr>
        <a:xfrm>
          <a:off x="357512" y="3222901"/>
          <a:ext cx="650023" cy="6500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0A4C9A-E63F-47C0-8F3F-38FFDE1ED1CD}">
      <dsp:nvSpPr>
        <dsp:cNvPr id="0" name=""/>
        <dsp:cNvSpPr/>
      </dsp:nvSpPr>
      <dsp:spPr>
        <a:xfrm>
          <a:off x="1365048" y="2956983"/>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977900">
            <a:lnSpc>
              <a:spcPct val="90000"/>
            </a:lnSpc>
            <a:spcBef>
              <a:spcPct val="0"/>
            </a:spcBef>
            <a:spcAft>
              <a:spcPct val="35000"/>
            </a:spcAft>
            <a:buNone/>
          </a:pPr>
          <a:r>
            <a:rPr lang="de-AT" sz="2200" kern="1200"/>
            <a:t>Wertschätzung mit oder gegen Wertschöpfung? </a:t>
          </a:r>
          <a:endParaRPr lang="en-US" sz="2200" kern="1200"/>
        </a:p>
      </dsp:txBody>
      <dsp:txXfrm>
        <a:off x="1365048" y="2956983"/>
        <a:ext cx="4484508" cy="1181860"/>
      </dsp:txXfrm>
    </dsp:sp>
    <dsp:sp modelId="{656B955E-F267-4406-BF2D-B6E10EC4218A}">
      <dsp:nvSpPr>
        <dsp:cNvPr id="0" name=""/>
        <dsp:cNvSpPr/>
      </dsp:nvSpPr>
      <dsp:spPr>
        <a:xfrm>
          <a:off x="0" y="4434308"/>
          <a:ext cx="5849557" cy="11818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1901E-F9D5-4532-B6B6-BDAA1FECE49C}">
      <dsp:nvSpPr>
        <dsp:cNvPr id="0" name=""/>
        <dsp:cNvSpPr/>
      </dsp:nvSpPr>
      <dsp:spPr>
        <a:xfrm>
          <a:off x="357512" y="4700227"/>
          <a:ext cx="650023" cy="6500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D50439-8624-4212-BAE4-CD1101CF1B85}">
      <dsp:nvSpPr>
        <dsp:cNvPr id="0" name=""/>
        <dsp:cNvSpPr/>
      </dsp:nvSpPr>
      <dsp:spPr>
        <a:xfrm>
          <a:off x="1365048" y="4434308"/>
          <a:ext cx="4484508" cy="118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80" tIns="125080" rIns="125080" bIns="125080" numCol="1" spcCol="1270" anchor="ctr" anchorCtr="0">
          <a:noAutofit/>
        </a:bodyPr>
        <a:lstStyle/>
        <a:p>
          <a:pPr marL="0" lvl="0" indent="0" algn="l" defTabSz="977900">
            <a:lnSpc>
              <a:spcPct val="90000"/>
            </a:lnSpc>
            <a:spcBef>
              <a:spcPct val="0"/>
            </a:spcBef>
            <a:spcAft>
              <a:spcPct val="35000"/>
            </a:spcAft>
            <a:buNone/>
          </a:pPr>
          <a:r>
            <a:rPr lang="de-AT" sz="2200" kern="1200"/>
            <a:t>It‘s all about Marketing: Wie stelle ich es dar?  </a:t>
          </a:r>
          <a:endParaRPr lang="en-US" sz="2200" kern="1200"/>
        </a:p>
      </dsp:txBody>
      <dsp:txXfrm>
        <a:off x="1365048" y="4434308"/>
        <a:ext cx="4484508" cy="11818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921EF-9F53-34E9-810C-874A89F761C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05B67EB-60E1-3F59-D193-D23BBF07E5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CE63AF3-670D-2B65-8662-0DFBBE756E79}"/>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5" name="Fußzeilenplatzhalter 4">
            <a:extLst>
              <a:ext uri="{FF2B5EF4-FFF2-40B4-BE49-F238E27FC236}">
                <a16:creationId xmlns:a16="http://schemas.microsoft.com/office/drawing/2014/main" id="{982CC99D-256A-F254-E2D7-CEFA6AE31D9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BBEA9C-49F2-CE5A-A742-A8B9467C264F}"/>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27642727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F24CE-DF9B-7703-E00D-AE3EB719C6E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3F62424-8E82-7D17-A4CD-D5E41B81B5E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EEEF285-6DDE-85E2-FD4A-910A501998B9}"/>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5" name="Fußzeilenplatzhalter 4">
            <a:extLst>
              <a:ext uri="{FF2B5EF4-FFF2-40B4-BE49-F238E27FC236}">
                <a16:creationId xmlns:a16="http://schemas.microsoft.com/office/drawing/2014/main" id="{B773AB8F-1E07-242E-A1A1-039F0FBE95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93DD59C-BB0C-2827-D5F0-EE66922E140D}"/>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27327465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A655F62-E7C7-1DF4-BB9E-E6D5D14CAB4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7AE86ED-1177-06B7-C21E-73066FDFBEF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110DC30-AB25-A52F-3113-597EBC2655B4}"/>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5" name="Fußzeilenplatzhalter 4">
            <a:extLst>
              <a:ext uri="{FF2B5EF4-FFF2-40B4-BE49-F238E27FC236}">
                <a16:creationId xmlns:a16="http://schemas.microsoft.com/office/drawing/2014/main" id="{9D31FE93-ADCC-D0CA-8DBC-7F823C14E4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3FA58F0-7D93-4470-A0BE-7040A46A2465}"/>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24739436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90CDE-6974-3ECC-DE33-FFF4BFA6FC2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02FBD1E4-2228-2AF8-41AF-3458B405CF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45F72AB4-0771-6409-2372-3564C283865E}"/>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5" name="Fußzeilenplatzhalter 4">
            <a:extLst>
              <a:ext uri="{FF2B5EF4-FFF2-40B4-BE49-F238E27FC236}">
                <a16:creationId xmlns:a16="http://schemas.microsoft.com/office/drawing/2014/main" id="{0A7B08D6-9C67-A232-7B39-E7728136C88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84D62693-45E2-3C99-C051-4392279B7B71}"/>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234048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A13DC-A0EE-FA00-1B0E-E131F693E83E}"/>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D660BA7E-C7EE-3306-AD12-21C9BE3DB99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5A3FCE7-979E-7FEC-24ED-E95C08347287}"/>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5" name="Fußzeilenplatzhalter 4">
            <a:extLst>
              <a:ext uri="{FF2B5EF4-FFF2-40B4-BE49-F238E27FC236}">
                <a16:creationId xmlns:a16="http://schemas.microsoft.com/office/drawing/2014/main" id="{05B6A52D-F579-F9AE-E339-D3874D51D261}"/>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DC282A48-9D92-03F5-EE9F-2DD5FC50C809}"/>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230963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A3E72-F20C-48E5-BC83-F02C519D676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67CEBC97-A312-6457-A141-A5A7B5601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1AF8611-D2AB-B045-344D-ACBC78A4DBB5}"/>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5" name="Fußzeilenplatzhalter 4">
            <a:extLst>
              <a:ext uri="{FF2B5EF4-FFF2-40B4-BE49-F238E27FC236}">
                <a16:creationId xmlns:a16="http://schemas.microsoft.com/office/drawing/2014/main" id="{FC5C0801-279F-FF99-8E30-614003CB51C1}"/>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A5C24983-C486-413D-B2D7-7312E2A3C861}"/>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2829474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C7A8A-517B-5CC6-64CC-EB2319DB9506}"/>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AA323F61-CB0F-0A24-5482-21B0FD23BF1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84AD04DC-CC7A-0CC4-0C30-294C8EBB142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A53C244B-097E-023B-9F99-353740565899}"/>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6" name="Fußzeilenplatzhalter 5">
            <a:extLst>
              <a:ext uri="{FF2B5EF4-FFF2-40B4-BE49-F238E27FC236}">
                <a16:creationId xmlns:a16="http://schemas.microsoft.com/office/drawing/2014/main" id="{2F7B0331-3B76-57DE-F3C7-90D70BF3CFE0}"/>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887E85A7-8914-33C1-61C1-ABF372687319}"/>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350686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4F4D84-408C-FEDA-68E9-F1835A21FB2C}"/>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A72A76B5-0626-FF57-B55C-8739965BF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2139485-A7B2-37AF-3618-152557A6C4B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93202942-352A-4ACE-FB24-9E843718B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01952CA-00CD-497B-C0A8-7488CDF2F59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303E9D9C-02C6-8CE3-8EAA-437F7E1BDE31}"/>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8" name="Fußzeilenplatzhalter 7">
            <a:extLst>
              <a:ext uri="{FF2B5EF4-FFF2-40B4-BE49-F238E27FC236}">
                <a16:creationId xmlns:a16="http://schemas.microsoft.com/office/drawing/2014/main" id="{63C0AC62-4518-4FEC-15AA-5B79D648C91F}"/>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0EEE577E-23AA-45E8-8E7E-9250165CB3C3}"/>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3700579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C42B7-D2C8-B9CA-2CE0-61E4063D48FB}"/>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3D32EC82-8385-F729-A65D-7E4AFE3A8F22}"/>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4" name="Fußzeilenplatzhalter 3">
            <a:extLst>
              <a:ext uri="{FF2B5EF4-FFF2-40B4-BE49-F238E27FC236}">
                <a16:creationId xmlns:a16="http://schemas.microsoft.com/office/drawing/2014/main" id="{E1BE679A-7BBC-B8A6-608B-403E920970DA}"/>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B8D8610B-8907-5543-5890-BC7F6758A6DF}"/>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740009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5796A58-6337-32A6-C5E8-1023DBE0D391}"/>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3" name="Fußzeilenplatzhalter 2">
            <a:extLst>
              <a:ext uri="{FF2B5EF4-FFF2-40B4-BE49-F238E27FC236}">
                <a16:creationId xmlns:a16="http://schemas.microsoft.com/office/drawing/2014/main" id="{34BB3AEB-7113-9F46-49D6-6AF70551014B}"/>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41B19ED4-4CB0-20AA-F21A-06A1BB10B27C}"/>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249492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ACD1E-F8B4-E796-F42E-5347D77779F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075393DE-385A-5C96-6978-92C519F292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1A3DA84B-013B-6B0C-0C2F-D8D1799E1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DAF293F-C167-6BD0-9BA3-6317838A5A38}"/>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6" name="Fußzeilenplatzhalter 5">
            <a:extLst>
              <a:ext uri="{FF2B5EF4-FFF2-40B4-BE49-F238E27FC236}">
                <a16:creationId xmlns:a16="http://schemas.microsoft.com/office/drawing/2014/main" id="{85A85AC6-F61A-1CFB-7811-EC8B45794C63}"/>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8046042F-04B1-2F26-EECC-32B9258D730B}"/>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330053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A31B2-33AC-6701-654D-566D9DD8786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6B74034-33A3-BA8A-FA5E-B305429E945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79622DC-D46D-C91A-6810-D033AFB419A4}"/>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5" name="Fußzeilenplatzhalter 4">
            <a:extLst>
              <a:ext uri="{FF2B5EF4-FFF2-40B4-BE49-F238E27FC236}">
                <a16:creationId xmlns:a16="http://schemas.microsoft.com/office/drawing/2014/main" id="{73D148B4-15F3-1D13-C342-803225DD7D4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356699-4C04-0F59-02E2-B3ADA204EC0A}"/>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170714147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00EFA-C5FC-7B05-B900-BE48A72151E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DA1A5881-E465-AD62-3197-FE4B00892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3E817799-ED3C-E427-5B04-D6E31C82EA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E5309C3-8E1D-5445-36B1-FA9528D2C9F8}"/>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6" name="Fußzeilenplatzhalter 5">
            <a:extLst>
              <a:ext uri="{FF2B5EF4-FFF2-40B4-BE49-F238E27FC236}">
                <a16:creationId xmlns:a16="http://schemas.microsoft.com/office/drawing/2014/main" id="{02311310-5E00-A5C9-7D00-DC2BF0DBFC81}"/>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4CC2231-75C7-5027-8A45-E7AD4DBEECCF}"/>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1443675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85C12-7CBE-A3FC-B5DB-660A7B5351EF}"/>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31B5F20E-02CE-39A5-7807-32350F59A97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C32C95B-638B-5486-E560-0878994BD0DD}"/>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5" name="Fußzeilenplatzhalter 4">
            <a:extLst>
              <a:ext uri="{FF2B5EF4-FFF2-40B4-BE49-F238E27FC236}">
                <a16:creationId xmlns:a16="http://schemas.microsoft.com/office/drawing/2014/main" id="{0E0A57A5-75D4-35B2-5AA6-034F698D01C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FC50486-F953-59AC-1826-4F044DE7B163}"/>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80919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EA363BB-678F-416D-C473-E60BDE93FDFE}"/>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675156C6-766D-38DE-ACEE-01C6B0AD8E4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0070FCE-6D5C-AB20-4A79-49C210E78A12}"/>
              </a:ext>
            </a:extLst>
          </p:cNvPr>
          <p:cNvSpPr>
            <a:spLocks noGrp="1"/>
          </p:cNvSpPr>
          <p:nvPr>
            <p:ph type="dt" sz="half" idx="10"/>
          </p:nvPr>
        </p:nvSpPr>
        <p:spPr/>
        <p:txBody>
          <a:bodyPr/>
          <a:lstStyle/>
          <a:p>
            <a:fld id="{9380C686-EF11-4326-B6DB-25857CD85528}" type="datetimeFigureOut">
              <a:rPr lang="en-US" smtClean="0"/>
              <a:t>3/12/2024</a:t>
            </a:fld>
            <a:endParaRPr lang="en-US"/>
          </a:p>
        </p:txBody>
      </p:sp>
      <p:sp>
        <p:nvSpPr>
          <p:cNvPr id="5" name="Fußzeilenplatzhalter 4">
            <a:extLst>
              <a:ext uri="{FF2B5EF4-FFF2-40B4-BE49-F238E27FC236}">
                <a16:creationId xmlns:a16="http://schemas.microsoft.com/office/drawing/2014/main" id="{1775763F-3601-8B76-9C96-9217B752C7C8}"/>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6B2B7FDD-E044-270C-9E4E-46F2B8BDD77B}"/>
              </a:ext>
            </a:extLst>
          </p:cNvPr>
          <p:cNvSpPr>
            <a:spLocks noGrp="1"/>
          </p:cNvSpPr>
          <p:nvPr>
            <p:ph type="sldNum" sz="quarter" idx="12"/>
          </p:nvPr>
        </p:nvSpPr>
        <p:spPr/>
        <p:txBody>
          <a:bodyPr/>
          <a:lstStyle/>
          <a:p>
            <a:fld id="{161371A2-E188-4D99-B9A3-F02007CCAA58}" type="slidenum">
              <a:rPr lang="en-US" smtClean="0"/>
              <a:t>‹Nr.›</a:t>
            </a:fld>
            <a:endParaRPr lang="en-US"/>
          </a:p>
        </p:txBody>
      </p:sp>
    </p:spTree>
    <p:extLst>
      <p:ext uri="{BB962C8B-B14F-4D97-AF65-F5344CB8AC3E}">
        <p14:creationId xmlns:p14="http://schemas.microsoft.com/office/powerpoint/2010/main" val="405082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E6947-70A6-C883-AA4D-032F64385AE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18C42E8-FC60-0F83-E099-C36ED193E5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73592A8-C764-A170-13EB-B8CA6F82888B}"/>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5" name="Fußzeilenplatzhalter 4">
            <a:extLst>
              <a:ext uri="{FF2B5EF4-FFF2-40B4-BE49-F238E27FC236}">
                <a16:creationId xmlns:a16="http://schemas.microsoft.com/office/drawing/2014/main" id="{63776D41-3DD0-6D52-E8FD-90359F7034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B0C447C-41CD-E56D-999A-8FB7BD79EF90}"/>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46467317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93042-08A5-D287-8C44-A770A7A145B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F206596-DDFC-E7A7-0CCD-44F1F5B4FC1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97EBDE0-4AAC-F4D2-8C4F-5CB94C91E01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DA8E391-C226-9BAA-8842-C3C3A59C7249}"/>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6" name="Fußzeilenplatzhalter 5">
            <a:extLst>
              <a:ext uri="{FF2B5EF4-FFF2-40B4-BE49-F238E27FC236}">
                <a16:creationId xmlns:a16="http://schemas.microsoft.com/office/drawing/2014/main" id="{6403CA59-2F31-69F4-5590-834A336074C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47F405D-CE76-37CD-FD30-E74C5D8F29A6}"/>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215700393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0217A-14BD-A0C9-01EB-67514DC0530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2CC328A-B7B8-1CFA-8349-54CC7BC05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8953CBA-9955-7CAB-2E25-85A005E1FC5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F786665-6154-0432-E273-334FB2910A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EE035CD-DF7C-3C87-0143-63DE3DC96B2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0A3FCC4-AC6C-5464-9A67-3375C086A84A}"/>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8" name="Fußzeilenplatzhalter 7">
            <a:extLst>
              <a:ext uri="{FF2B5EF4-FFF2-40B4-BE49-F238E27FC236}">
                <a16:creationId xmlns:a16="http://schemas.microsoft.com/office/drawing/2014/main" id="{2EEE4121-FDC9-6193-7F3F-723C6B24D43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F56DE11-CFC5-0F16-B6FD-C91545130D79}"/>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31025235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793A5-3345-88A7-54D6-D6441B3D51A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53D205A-D34B-80BB-6EA4-899E5C58620C}"/>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4" name="Fußzeilenplatzhalter 3">
            <a:extLst>
              <a:ext uri="{FF2B5EF4-FFF2-40B4-BE49-F238E27FC236}">
                <a16:creationId xmlns:a16="http://schemas.microsoft.com/office/drawing/2014/main" id="{C3B8EB8F-B064-8419-FBF1-7F446BAB7F3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4324EBB-3C3A-0CA8-D8CF-7B52826939B8}"/>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83844088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D0E3B8A-B67D-F149-63E6-71638C837417}"/>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3" name="Fußzeilenplatzhalter 2">
            <a:extLst>
              <a:ext uri="{FF2B5EF4-FFF2-40B4-BE49-F238E27FC236}">
                <a16:creationId xmlns:a16="http://schemas.microsoft.com/office/drawing/2014/main" id="{B2346DB6-AFB4-68DA-B3C4-D8EE2B6DFB7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2E913AC-469E-5EFE-21A9-9D927E52C641}"/>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77941332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551E-5C13-6D27-5BB2-CF5EB826422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D4EA774-AC25-F6AF-1D25-1EA10C38F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3B7B8FC-E630-4B3A-D3E9-1DD84E969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F5DB47B-B7B7-1EF5-17C2-77E6C97360EA}"/>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6" name="Fußzeilenplatzhalter 5">
            <a:extLst>
              <a:ext uri="{FF2B5EF4-FFF2-40B4-BE49-F238E27FC236}">
                <a16:creationId xmlns:a16="http://schemas.microsoft.com/office/drawing/2014/main" id="{2F2424FB-9A8B-388F-BDD1-E83E8A0B49B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A91D19E-B5FF-C37B-69A6-6C395ABD2753}"/>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73021187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FFDA1-7486-B68F-0A76-0321D1F31E1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39EF469-71E4-72D2-F220-1376CB906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15A798F-FD13-BB70-7B76-1369C3189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CF2F73D-78EA-44F6-D978-AB8D6188C8F1}"/>
              </a:ext>
            </a:extLst>
          </p:cNvPr>
          <p:cNvSpPr>
            <a:spLocks noGrp="1"/>
          </p:cNvSpPr>
          <p:nvPr>
            <p:ph type="dt" sz="half" idx="10"/>
          </p:nvPr>
        </p:nvSpPr>
        <p:spPr/>
        <p:txBody>
          <a:bodyPr/>
          <a:lstStyle/>
          <a:p>
            <a:fld id="{4A2012E0-A48A-4762-890D-E1FD14D3712F}" type="datetimeFigureOut">
              <a:rPr lang="de-DE" smtClean="0"/>
              <a:t>12.03.2024</a:t>
            </a:fld>
            <a:endParaRPr lang="de-DE"/>
          </a:p>
        </p:txBody>
      </p:sp>
      <p:sp>
        <p:nvSpPr>
          <p:cNvPr id="6" name="Fußzeilenplatzhalter 5">
            <a:extLst>
              <a:ext uri="{FF2B5EF4-FFF2-40B4-BE49-F238E27FC236}">
                <a16:creationId xmlns:a16="http://schemas.microsoft.com/office/drawing/2014/main" id="{6F57268E-8D73-7263-8AD4-789129CF7AF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5FB9BBF-0BBE-FA52-E565-AC137EC3861E}"/>
              </a:ext>
            </a:extLst>
          </p:cNvPr>
          <p:cNvSpPr>
            <a:spLocks noGrp="1"/>
          </p:cNvSpPr>
          <p:nvPr>
            <p:ph type="sldNum" sz="quarter" idx="12"/>
          </p:nvPr>
        </p:nvSpPr>
        <p:spPr/>
        <p:txBody>
          <a:bodyPr/>
          <a:lstStyle/>
          <a:p>
            <a:fld id="{61BD62B7-4B81-40F6-8E76-D14C594677FD}" type="slidenum">
              <a:rPr lang="de-DE" smtClean="0"/>
              <a:t>‹Nr.›</a:t>
            </a:fld>
            <a:endParaRPr lang="de-DE"/>
          </a:p>
        </p:txBody>
      </p:sp>
    </p:spTree>
    <p:extLst>
      <p:ext uri="{BB962C8B-B14F-4D97-AF65-F5344CB8AC3E}">
        <p14:creationId xmlns:p14="http://schemas.microsoft.com/office/powerpoint/2010/main" val="29262464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43E0FF4-BE31-2D9D-E21E-C1EA7C470F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B89D46D-C6A2-2A5E-6C10-5FE538164F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14C4A4A-8565-595B-DBA3-5000FC5536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12E0-A48A-4762-890D-E1FD14D3712F}" type="datetimeFigureOut">
              <a:rPr lang="de-DE" smtClean="0"/>
              <a:t>12.03.2024</a:t>
            </a:fld>
            <a:endParaRPr lang="de-DE"/>
          </a:p>
        </p:txBody>
      </p:sp>
      <p:sp>
        <p:nvSpPr>
          <p:cNvPr id="5" name="Fußzeilenplatzhalter 4">
            <a:extLst>
              <a:ext uri="{FF2B5EF4-FFF2-40B4-BE49-F238E27FC236}">
                <a16:creationId xmlns:a16="http://schemas.microsoft.com/office/drawing/2014/main" id="{49360D39-4EFA-EAC0-7A77-C0066711E6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7E9CE0D-0D42-7EF9-615D-7FD4FF7B59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D62B7-4B81-40F6-8E76-D14C594677FD}" type="slidenum">
              <a:rPr lang="de-DE" smtClean="0"/>
              <a:t>‹Nr.›</a:t>
            </a:fld>
            <a:endParaRPr lang="de-DE"/>
          </a:p>
        </p:txBody>
      </p:sp>
    </p:spTree>
    <p:extLst>
      <p:ext uri="{BB962C8B-B14F-4D97-AF65-F5344CB8AC3E}">
        <p14:creationId xmlns:p14="http://schemas.microsoft.com/office/powerpoint/2010/main" val="79905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903E9DA-2EAA-A0A4-F44F-D9F37B654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681E40C1-014F-36CF-9465-78F760C447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092854C5-3F3C-852E-7F22-9A063C99C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0C686-EF11-4326-B6DB-25857CD85528}" type="datetimeFigureOut">
              <a:rPr lang="en-US" smtClean="0"/>
              <a:t>3/12/2024</a:t>
            </a:fld>
            <a:endParaRPr lang="en-US"/>
          </a:p>
        </p:txBody>
      </p:sp>
      <p:sp>
        <p:nvSpPr>
          <p:cNvPr id="5" name="Fußzeilenplatzhalter 4">
            <a:extLst>
              <a:ext uri="{FF2B5EF4-FFF2-40B4-BE49-F238E27FC236}">
                <a16:creationId xmlns:a16="http://schemas.microsoft.com/office/drawing/2014/main" id="{01E8C76D-0C54-D18E-4E14-0070923B4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42C20DDC-4DFE-E82D-BDB1-34588F0BC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371A2-E188-4D99-B9A3-F02007CCAA58}" type="slidenum">
              <a:rPr lang="en-US" smtClean="0"/>
              <a:t>‹Nr.›</a:t>
            </a:fld>
            <a:endParaRPr lang="en-US"/>
          </a:p>
        </p:txBody>
      </p:sp>
    </p:spTree>
    <p:extLst>
      <p:ext uri="{BB962C8B-B14F-4D97-AF65-F5344CB8AC3E}">
        <p14:creationId xmlns:p14="http://schemas.microsoft.com/office/powerpoint/2010/main" val="2685960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52324-4705-6591-84B6-699C0015DC02}"/>
              </a:ext>
            </a:extLst>
          </p:cNvPr>
          <p:cNvSpPr>
            <a:spLocks noGrp="1"/>
          </p:cNvSpPr>
          <p:nvPr>
            <p:ph type="title"/>
          </p:nvPr>
        </p:nvSpPr>
        <p:spPr/>
        <p:txBody>
          <a:bodyPr/>
          <a:lstStyle/>
          <a:p>
            <a:endParaRPr lang="de-DE"/>
          </a:p>
        </p:txBody>
      </p:sp>
      <p:pic>
        <p:nvPicPr>
          <p:cNvPr id="5" name="Inhaltsplatzhalter 4" descr="Ein Bild, das Text, Screenshot, Schrift, Grafiken enthält.&#10;&#10;Automatisch generierte Beschreibung">
            <a:extLst>
              <a:ext uri="{FF2B5EF4-FFF2-40B4-BE49-F238E27FC236}">
                <a16:creationId xmlns:a16="http://schemas.microsoft.com/office/drawing/2014/main" id="{BEBC1DF2-EBCB-8CA9-F384-3DD5780CC9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8" cy="6858000"/>
          </a:xfrm>
        </p:spPr>
      </p:pic>
    </p:spTree>
    <p:extLst>
      <p:ext uri="{BB962C8B-B14F-4D97-AF65-F5344CB8AC3E}">
        <p14:creationId xmlns:p14="http://schemas.microsoft.com/office/powerpoint/2010/main" val="10628377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fik 2">
            <a:extLst>
              <a:ext uri="{FF2B5EF4-FFF2-40B4-BE49-F238E27FC236}">
                <a16:creationId xmlns:a16="http://schemas.microsoft.com/office/drawing/2014/main" id="{6168FC0E-9DE6-1374-2595-EF18C7738DF7}"/>
              </a:ext>
            </a:extLst>
          </p:cNvPr>
          <p:cNvPicPr>
            <a:picLocks noChangeAspect="1"/>
          </p:cNvPicPr>
          <p:nvPr/>
        </p:nvPicPr>
        <p:blipFill>
          <a:blip r:embed="rId2"/>
          <a:stretch>
            <a:fillRect/>
          </a:stretch>
        </p:blipFill>
        <p:spPr>
          <a:xfrm>
            <a:off x="1143942" y="643467"/>
            <a:ext cx="9904116"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158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fik 2">
            <a:extLst>
              <a:ext uri="{FF2B5EF4-FFF2-40B4-BE49-F238E27FC236}">
                <a16:creationId xmlns:a16="http://schemas.microsoft.com/office/drawing/2014/main" id="{EDBEE6A0-BBE5-261F-3261-BFA20FD914E9}"/>
              </a:ext>
            </a:extLst>
          </p:cNvPr>
          <p:cNvPicPr>
            <a:picLocks noChangeAspect="1"/>
          </p:cNvPicPr>
          <p:nvPr/>
        </p:nvPicPr>
        <p:blipFill>
          <a:blip r:embed="rId2"/>
          <a:stretch>
            <a:fillRect/>
          </a:stretch>
        </p:blipFill>
        <p:spPr>
          <a:xfrm>
            <a:off x="984931" y="643467"/>
            <a:ext cx="10222137" cy="5571065"/>
          </a:xfrm>
          <a:prstGeom prst="rect">
            <a:avLst/>
          </a:prstGeom>
          <a:ln>
            <a:noFill/>
          </a:ln>
        </p:spPr>
      </p:pic>
    </p:spTree>
    <p:extLst>
      <p:ext uri="{BB962C8B-B14F-4D97-AF65-F5344CB8AC3E}">
        <p14:creationId xmlns:p14="http://schemas.microsoft.com/office/powerpoint/2010/main" val="288174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Im Haus, Wand enthält.&#10;&#10;Automatisch generierte Beschreibung">
            <a:extLst>
              <a:ext uri="{FF2B5EF4-FFF2-40B4-BE49-F238E27FC236}">
                <a16:creationId xmlns:a16="http://schemas.microsoft.com/office/drawing/2014/main" id="{2C9C22F5-B710-DF2C-7285-0E955DAC7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89" y="0"/>
            <a:ext cx="4362021" cy="6858000"/>
          </a:xfrm>
          <a:prstGeom prst="rect">
            <a:avLst/>
          </a:prstGeom>
        </p:spPr>
      </p:pic>
    </p:spTree>
    <p:extLst>
      <p:ext uri="{BB962C8B-B14F-4D97-AF65-F5344CB8AC3E}">
        <p14:creationId xmlns:p14="http://schemas.microsoft.com/office/powerpoint/2010/main" val="360484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5391B58-A9CA-7C5E-C2D0-A1FB53991AB6}"/>
              </a:ext>
            </a:extLst>
          </p:cNvPr>
          <p:cNvPicPr>
            <a:picLocks noChangeAspect="1"/>
          </p:cNvPicPr>
          <p:nvPr/>
        </p:nvPicPr>
        <p:blipFill>
          <a:blip r:embed="rId2"/>
          <a:stretch>
            <a:fillRect/>
          </a:stretch>
        </p:blipFill>
        <p:spPr>
          <a:xfrm>
            <a:off x="1132782" y="151942"/>
            <a:ext cx="9926435" cy="6554115"/>
          </a:xfrm>
          <a:prstGeom prst="rect">
            <a:avLst/>
          </a:prstGeom>
        </p:spPr>
      </p:pic>
    </p:spTree>
    <p:extLst>
      <p:ext uri="{BB962C8B-B14F-4D97-AF65-F5344CB8AC3E}">
        <p14:creationId xmlns:p14="http://schemas.microsoft.com/office/powerpoint/2010/main" val="856387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Schnee, Landfahrzeug, Himmel enthält.&#10;&#10;Automatisch generierte Beschreibung">
            <a:extLst>
              <a:ext uri="{FF2B5EF4-FFF2-40B4-BE49-F238E27FC236}">
                <a16:creationId xmlns:a16="http://schemas.microsoft.com/office/drawing/2014/main" id="{4F88844F-2E3A-9D89-B69E-52CF1A75A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0"/>
            <a:ext cx="8778240" cy="6858000"/>
          </a:xfrm>
          <a:prstGeom prst="rect">
            <a:avLst/>
          </a:prstGeom>
        </p:spPr>
      </p:pic>
    </p:spTree>
    <p:extLst>
      <p:ext uri="{BB962C8B-B14F-4D97-AF65-F5344CB8AC3E}">
        <p14:creationId xmlns:p14="http://schemas.microsoft.com/office/powerpoint/2010/main" val="31144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59BDD9-CF3E-4DA6-EEDA-4C6117E87312}"/>
            </a:ext>
          </a:extLst>
        </p:cNvPr>
        <p:cNvGrpSpPr/>
        <p:nvPr/>
      </p:nvGrpSpPr>
      <p:grpSpPr>
        <a:xfrm>
          <a:off x="0" y="0"/>
          <a:ext cx="0" cy="0"/>
          <a:chOff x="0" y="0"/>
          <a:chExt cx="0" cy="0"/>
        </a:xfrm>
      </p:grpSpPr>
      <p:pic>
        <p:nvPicPr>
          <p:cNvPr id="13" name="Grafik 12" descr="Ein Bild, das Schrift, Symbol, Logo, Grafiken enthält.">
            <a:extLst>
              <a:ext uri="{FF2B5EF4-FFF2-40B4-BE49-F238E27FC236}">
                <a16:creationId xmlns:a16="http://schemas.microsoft.com/office/drawing/2014/main" id="{69E562A0-0AF1-97E2-5EEE-66A1E9F3F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077" y="528276"/>
            <a:ext cx="1062000" cy="1201626"/>
          </a:xfrm>
          <a:prstGeom prst="rect">
            <a:avLst/>
          </a:prstGeom>
        </p:spPr>
      </p:pic>
      <p:sp>
        <p:nvSpPr>
          <p:cNvPr id="21" name="Textfeld 20">
            <a:extLst>
              <a:ext uri="{FF2B5EF4-FFF2-40B4-BE49-F238E27FC236}">
                <a16:creationId xmlns:a16="http://schemas.microsoft.com/office/drawing/2014/main" id="{D37F5502-98CB-B117-58D3-B00B0766BB71}"/>
              </a:ext>
            </a:extLst>
          </p:cNvPr>
          <p:cNvSpPr txBox="1"/>
          <p:nvPr/>
        </p:nvSpPr>
        <p:spPr>
          <a:xfrm>
            <a:off x="1045077" y="3285425"/>
            <a:ext cx="10080000" cy="1323439"/>
          </a:xfrm>
          <a:prstGeom prst="rect">
            <a:avLst/>
          </a:prstGeom>
          <a:noFill/>
        </p:spPr>
        <p:txBody>
          <a:bodyPr wrap="square">
            <a:spAutoFit/>
          </a:bodyPr>
          <a:lstStyle/>
          <a:p>
            <a:pPr algn="l" defTabSz="1436688">
              <a:lnSpc>
                <a:spcPct val="100000"/>
              </a:lnSpc>
              <a:spcBef>
                <a:spcPts val="0"/>
              </a:spcBef>
            </a:pPr>
            <a:endParaRPr lang="de-DE" sz="2000" dirty="0">
              <a:solidFill>
                <a:schemeClr val="bg1"/>
              </a:solidFill>
              <a:latin typeface="Fedra Sans Std Book" panose="020B0403040000020004" pitchFamily="34" charset="0"/>
              <a:ea typeface="Fedra Sans Std Book" panose="020B0403040000020004" pitchFamily="34" charset="0"/>
            </a:endParaRPr>
          </a:p>
          <a:p>
            <a:pPr algn="l" defTabSz="1436688">
              <a:lnSpc>
                <a:spcPct val="100000"/>
              </a:lnSpc>
              <a:spcBef>
                <a:spcPts val="0"/>
              </a:spcBef>
            </a:pPr>
            <a:br>
              <a:rPr lang="de-DE" sz="2000" dirty="0">
                <a:solidFill>
                  <a:schemeClr val="bg1"/>
                </a:solidFill>
                <a:latin typeface="Fedra Sans Std Book" panose="020B0403040000020004" pitchFamily="34" charset="0"/>
                <a:ea typeface="Fedra Sans Std Book" panose="020B0403040000020004" pitchFamily="34" charset="0"/>
              </a:rPr>
            </a:br>
            <a:endParaRPr lang="de-DE" sz="2000" dirty="0">
              <a:solidFill>
                <a:schemeClr val="bg1"/>
              </a:solidFill>
              <a:latin typeface="Fedra Sans Std Book" panose="020B0403040000020004" pitchFamily="34" charset="0"/>
              <a:ea typeface="Fedra Sans Std Book" panose="020B0403040000020004" pitchFamily="34" charset="0"/>
            </a:endParaRPr>
          </a:p>
          <a:p>
            <a:pPr algn="l" defTabSz="1436688">
              <a:lnSpc>
                <a:spcPct val="100000"/>
              </a:lnSpc>
              <a:spcBef>
                <a:spcPts val="0"/>
              </a:spcBef>
            </a:pPr>
            <a:endParaRPr lang="de-DE" sz="2000" dirty="0">
              <a:solidFill>
                <a:schemeClr val="bg1"/>
              </a:solidFill>
              <a:latin typeface="Fedra Sans Std Book" panose="020B0403040000020004" pitchFamily="34" charset="0"/>
              <a:ea typeface="Fedra Sans Std Book" panose="020B0403040000020004" pitchFamily="34" charset="0"/>
            </a:endParaRPr>
          </a:p>
        </p:txBody>
      </p:sp>
      <p:sp>
        <p:nvSpPr>
          <p:cNvPr id="22" name="Titel 1">
            <a:extLst>
              <a:ext uri="{FF2B5EF4-FFF2-40B4-BE49-F238E27FC236}">
                <a16:creationId xmlns:a16="http://schemas.microsoft.com/office/drawing/2014/main" id="{C85C2B92-A162-8D2A-7E02-24E2AB07E962}"/>
              </a:ext>
            </a:extLst>
          </p:cNvPr>
          <p:cNvSpPr txBox="1">
            <a:spLocks/>
          </p:cNvSpPr>
          <p:nvPr/>
        </p:nvSpPr>
        <p:spPr>
          <a:xfrm>
            <a:off x="5355771" y="5142019"/>
            <a:ext cx="6496597" cy="1457457"/>
          </a:xfrm>
          <a:prstGeom prst="rect">
            <a:avLst/>
          </a:prstGeom>
        </p:spPr>
        <p:txBody>
          <a:bodyPr vert="horz" lIns="0" tIns="0" rIns="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436688">
              <a:lnSpc>
                <a:spcPct val="100000"/>
              </a:lnSpc>
              <a:spcBef>
                <a:spcPts val="0"/>
              </a:spcBef>
            </a:pPr>
            <a:r>
              <a:rPr lang="de-DE" sz="3200" dirty="0">
                <a:solidFill>
                  <a:schemeClr val="bg1"/>
                </a:solidFill>
                <a:latin typeface="Fairwater Script Light" panose="020F0502020204030204" pitchFamily="2" charset="0"/>
                <a:ea typeface="Fedra Sans Std Medium" panose="020B0703040000020004" pitchFamily="34" charset="0"/>
              </a:rPr>
              <a:t>In jedem Genuss steckt eine Geschichte, in jedem Gericht eine Reise </a:t>
            </a:r>
          </a:p>
        </p:txBody>
      </p:sp>
      <p:sp>
        <p:nvSpPr>
          <p:cNvPr id="4" name="Textfeld 3">
            <a:extLst>
              <a:ext uri="{FF2B5EF4-FFF2-40B4-BE49-F238E27FC236}">
                <a16:creationId xmlns:a16="http://schemas.microsoft.com/office/drawing/2014/main" id="{11B11D05-497F-5994-2F0B-8FCB75DEC552}"/>
              </a:ext>
            </a:extLst>
          </p:cNvPr>
          <p:cNvSpPr txBox="1"/>
          <p:nvPr/>
        </p:nvSpPr>
        <p:spPr>
          <a:xfrm>
            <a:off x="923610" y="1298472"/>
            <a:ext cx="10201467" cy="2677656"/>
          </a:xfrm>
          <a:prstGeom prst="rect">
            <a:avLst/>
          </a:prstGeom>
          <a:noFill/>
        </p:spPr>
        <p:txBody>
          <a:bodyPr wrap="square" rtlCol="0">
            <a:spAutoFit/>
          </a:bodyPr>
          <a:lstStyle/>
          <a:p>
            <a:pPr marL="0" marR="0" lvl="0" indent="0" algn="l" defTabSz="1436688" rtl="0" eaLnBrk="1" fontAlgn="auto" latinLnBrk="0" hangingPunct="1">
              <a:lnSpc>
                <a:spcPct val="100000"/>
              </a:lnSpc>
              <a:spcBef>
                <a:spcPts val="0"/>
              </a:spcBef>
              <a:spcAft>
                <a:spcPts val="0"/>
              </a:spcAft>
              <a:buClrTx/>
              <a:buSzTx/>
              <a:buFontTx/>
              <a:buNone/>
              <a:tabLst/>
              <a:defRPr/>
            </a:pPr>
            <a:r>
              <a:rPr lang="de-DE" sz="3600" dirty="0">
                <a:solidFill>
                  <a:srgbClr val="C8CFE9"/>
                </a:solidFill>
                <a:latin typeface="Fedra Sans Std Medium" panose="020B0703040000020004" pitchFamily="34" charset="0"/>
                <a:ea typeface="Fedra Sans Std Medium" panose="020B0703040000020004" pitchFamily="34" charset="0"/>
              </a:rPr>
              <a:t>T-Mona Studie Sommer 2022</a:t>
            </a:r>
          </a:p>
          <a:p>
            <a:pPr marL="0" marR="0" lvl="0" indent="0" algn="l" defTabSz="1436688" rtl="0" eaLnBrk="1" fontAlgn="auto" latinLnBrk="0" hangingPunct="1">
              <a:lnSpc>
                <a:spcPct val="100000"/>
              </a:lnSpc>
              <a:spcBef>
                <a:spcPts val="0"/>
              </a:spcBef>
              <a:spcAft>
                <a:spcPts val="0"/>
              </a:spcAft>
              <a:buClrTx/>
              <a:buSzTx/>
              <a:buFontTx/>
              <a:buNone/>
              <a:tabLst/>
              <a:defRPr/>
            </a:pPr>
            <a:endParaRPr lang="de-DE" sz="3000" dirty="0">
              <a:solidFill>
                <a:srgbClr val="C8CFE9"/>
              </a:solidFill>
              <a:latin typeface="Fedra Sans Std Medium" panose="020B0703040000020004" pitchFamily="34" charset="0"/>
              <a:ea typeface="Fedra Sans Std Medium" panose="020B0703040000020004" pitchFamily="34" charset="0"/>
            </a:endParaRPr>
          </a:p>
          <a:p>
            <a:pPr marL="0" marR="0" lvl="0" indent="0" algn="l" defTabSz="1436688" rtl="0" eaLnBrk="1" fontAlgn="auto" latinLnBrk="0" hangingPunct="1">
              <a:lnSpc>
                <a:spcPct val="100000"/>
              </a:lnSpc>
              <a:spcBef>
                <a:spcPts val="0"/>
              </a:spcBef>
              <a:spcAft>
                <a:spcPts val="0"/>
              </a:spcAft>
              <a:buClrTx/>
              <a:buSzTx/>
              <a:buFontTx/>
              <a:buNone/>
              <a:tabLst/>
              <a:defRPr/>
            </a:pPr>
            <a:r>
              <a:rPr lang="de-DE" sz="3000" dirty="0">
                <a:solidFill>
                  <a:srgbClr val="C8CFE9"/>
                </a:solidFill>
                <a:latin typeface="Fedra Sans Std Medium" panose="020B0703040000020004" pitchFamily="34" charset="0"/>
                <a:ea typeface="Fedra Sans Std Medium" panose="020B0703040000020004" pitchFamily="34" charset="0"/>
              </a:rPr>
              <a:t>Urlaubsentscheidung für unsere Region</a:t>
            </a:r>
            <a:br>
              <a:rPr lang="de-DE" sz="3000" dirty="0">
                <a:solidFill>
                  <a:srgbClr val="C8CFE9"/>
                </a:solidFill>
                <a:latin typeface="Fedra Sans Std Medium" panose="020B0703040000020004" pitchFamily="34" charset="0"/>
                <a:ea typeface="Fedra Sans Std Medium" panose="020B0703040000020004" pitchFamily="34" charset="0"/>
              </a:rPr>
            </a:br>
            <a:r>
              <a:rPr lang="de-DE" sz="3200" dirty="0">
                <a:solidFill>
                  <a:schemeClr val="bg1"/>
                </a:solidFill>
                <a:latin typeface="Fedra Sans Std Medium" panose="020B0703040000020004" pitchFamily="34" charset="0"/>
                <a:ea typeface="Fedra Sans Std Medium" panose="020B0703040000020004" pitchFamily="34" charset="0"/>
                <a:cs typeface="+mj-cs"/>
              </a:rPr>
              <a:t>22 % regionale Speisen/Getränke (18 % Tirol)</a:t>
            </a:r>
            <a:br>
              <a:rPr lang="de-DE" sz="3200" dirty="0">
                <a:solidFill>
                  <a:schemeClr val="bg1"/>
                </a:solidFill>
                <a:latin typeface="Fedra Sans Std Medium" panose="020B0703040000020004" pitchFamily="34" charset="0"/>
                <a:ea typeface="Fedra Sans Std Medium" panose="020B0703040000020004" pitchFamily="34" charset="0"/>
                <a:cs typeface="+mj-cs"/>
              </a:rPr>
            </a:br>
            <a:endParaRPr lang="de-DE" sz="3200" dirty="0">
              <a:solidFill>
                <a:schemeClr val="bg1"/>
              </a:solidFill>
              <a:latin typeface="Fedra Sans Std Medium" panose="020B0703040000020004" pitchFamily="34" charset="0"/>
              <a:ea typeface="Fedra Sans Std Medium" panose="020B0703040000020004" pitchFamily="34" charset="0"/>
              <a:cs typeface="+mj-cs"/>
            </a:endParaRPr>
          </a:p>
          <a:p>
            <a:pPr marL="0" marR="0" lvl="0" indent="0" algn="l" defTabSz="1436688"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30" normalizeH="0" baseline="0" noProof="0" dirty="0">
              <a:ln>
                <a:noFill/>
              </a:ln>
              <a:solidFill>
                <a:prstClr val="white"/>
              </a:solidFill>
              <a:effectLst/>
              <a:uLnTx/>
              <a:uFillTx/>
              <a:latin typeface="Fedra Sans Std Book" panose="020B0403040000020004" pitchFamily="34" charset="0"/>
              <a:ea typeface="Fedra Sans Std Book" panose="020B0403040000020004" pitchFamily="34" charset="0"/>
              <a:cs typeface="+mn-cs"/>
            </a:endParaRPr>
          </a:p>
        </p:txBody>
      </p:sp>
      <p:sp>
        <p:nvSpPr>
          <p:cNvPr id="5" name="Textfeld 4">
            <a:extLst>
              <a:ext uri="{FF2B5EF4-FFF2-40B4-BE49-F238E27FC236}">
                <a16:creationId xmlns:a16="http://schemas.microsoft.com/office/drawing/2014/main" id="{F31DAB7F-0E92-BEE1-E4D9-C4D696F4B60A}"/>
              </a:ext>
            </a:extLst>
          </p:cNvPr>
          <p:cNvSpPr txBox="1"/>
          <p:nvPr/>
        </p:nvSpPr>
        <p:spPr>
          <a:xfrm>
            <a:off x="945456" y="3576773"/>
            <a:ext cx="10201467" cy="2154436"/>
          </a:xfrm>
          <a:prstGeom prst="rect">
            <a:avLst/>
          </a:prstGeom>
          <a:noFill/>
        </p:spPr>
        <p:txBody>
          <a:bodyPr wrap="square" rtlCol="0">
            <a:spAutoFit/>
          </a:bodyPr>
          <a:lstStyle/>
          <a:p>
            <a:pPr marL="0" marR="0" lvl="0" indent="0" algn="l" defTabSz="1436688" rtl="0" eaLnBrk="1" fontAlgn="auto" latinLnBrk="0" hangingPunct="1">
              <a:lnSpc>
                <a:spcPct val="100000"/>
              </a:lnSpc>
              <a:spcBef>
                <a:spcPts val="0"/>
              </a:spcBef>
              <a:spcAft>
                <a:spcPts val="0"/>
              </a:spcAft>
              <a:buClrTx/>
              <a:buSzTx/>
              <a:buFontTx/>
              <a:buNone/>
              <a:tabLst/>
              <a:defRPr/>
            </a:pPr>
            <a:r>
              <a:rPr lang="de-DE" sz="3000" dirty="0">
                <a:solidFill>
                  <a:srgbClr val="C8CFE9"/>
                </a:solidFill>
                <a:latin typeface="Fedra Sans Std Medium" panose="020B0703040000020004" pitchFamily="34" charset="0"/>
                <a:ea typeface="Fedra Sans Std Medium" panose="020B0703040000020004" pitchFamily="34" charset="0"/>
              </a:rPr>
              <a:t>Aktivitäten während des Aufenthalts</a:t>
            </a:r>
            <a:br>
              <a:rPr lang="de-DE" sz="3000" dirty="0">
                <a:solidFill>
                  <a:srgbClr val="C8CFE9"/>
                </a:solidFill>
                <a:latin typeface="Fedra Sans Std Medium" panose="020B0703040000020004" pitchFamily="34" charset="0"/>
                <a:ea typeface="Fedra Sans Std Medium" panose="020B0703040000020004" pitchFamily="34" charset="0"/>
              </a:rPr>
            </a:br>
            <a:r>
              <a:rPr lang="de-DE" sz="3200" dirty="0">
                <a:solidFill>
                  <a:schemeClr val="bg1"/>
                </a:solidFill>
                <a:latin typeface="Fedra Sans Std Medium" panose="020B0703040000020004" pitchFamily="34" charset="0"/>
                <a:ea typeface="Fedra Sans Std Medium" panose="020B0703040000020004" pitchFamily="34" charset="0"/>
                <a:cs typeface="+mj-cs"/>
              </a:rPr>
              <a:t>42 % typische Speisen/Getränke aus der Region genießen (37 % Tirol)</a:t>
            </a:r>
            <a:br>
              <a:rPr lang="de-DE" sz="3200" dirty="0">
                <a:solidFill>
                  <a:schemeClr val="bg1"/>
                </a:solidFill>
                <a:latin typeface="Fedra Sans Std Medium" panose="020B0703040000020004" pitchFamily="34" charset="0"/>
                <a:ea typeface="Fedra Sans Std Medium" panose="020B0703040000020004" pitchFamily="34" charset="0"/>
                <a:cs typeface="+mj-cs"/>
              </a:rPr>
            </a:br>
            <a:endParaRPr lang="de-DE" sz="3200" dirty="0">
              <a:solidFill>
                <a:schemeClr val="bg1"/>
              </a:solidFill>
              <a:latin typeface="Fedra Sans Std Medium" panose="020B0703040000020004" pitchFamily="34" charset="0"/>
              <a:ea typeface="Fedra Sans Std Medium" panose="020B0703040000020004" pitchFamily="34" charset="0"/>
              <a:cs typeface="+mj-cs"/>
            </a:endParaRPr>
          </a:p>
          <a:p>
            <a:pPr marL="0" marR="0" lvl="0" indent="0" algn="l" defTabSz="1436688"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30" normalizeH="0" baseline="0" noProof="0" dirty="0">
              <a:ln>
                <a:noFill/>
              </a:ln>
              <a:solidFill>
                <a:prstClr val="white"/>
              </a:solidFill>
              <a:effectLst/>
              <a:uLnTx/>
              <a:uFillTx/>
              <a:latin typeface="Fedra Sans Std Book" panose="020B0403040000020004" pitchFamily="34" charset="0"/>
              <a:ea typeface="Fedra Sans Std Book" panose="020B0403040000020004" pitchFamily="34" charset="0"/>
              <a:cs typeface="+mn-cs"/>
            </a:endParaRPr>
          </a:p>
        </p:txBody>
      </p:sp>
    </p:spTree>
    <p:extLst>
      <p:ext uri="{BB962C8B-B14F-4D97-AF65-F5344CB8AC3E}">
        <p14:creationId xmlns:p14="http://schemas.microsoft.com/office/powerpoint/2010/main" val="3387799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176480-3CB8-BF59-1F92-5AF1945284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7EB997-599C-C9FA-4A3F-72AB62CC1109}"/>
              </a:ext>
            </a:extLst>
          </p:cNvPr>
          <p:cNvSpPr>
            <a:spLocks noGrp="1"/>
          </p:cNvSpPr>
          <p:nvPr>
            <p:ph type="ctrTitle"/>
          </p:nvPr>
        </p:nvSpPr>
        <p:spPr>
          <a:xfrm>
            <a:off x="1056000" y="528276"/>
            <a:ext cx="10080000" cy="5400000"/>
          </a:xfrm>
        </p:spPr>
        <p:txBody>
          <a:bodyPr anchor="ctr">
            <a:noAutofit/>
          </a:bodyPr>
          <a:lstStyle/>
          <a:p>
            <a:pPr algn="l" defTabSz="896938">
              <a:lnSpc>
                <a:spcPct val="100000"/>
              </a:lnSpc>
              <a:spcBef>
                <a:spcPts val="0"/>
              </a:spcBef>
            </a:pPr>
            <a:br>
              <a:rPr lang="de-DE" sz="4500" dirty="0">
                <a:solidFill>
                  <a:schemeClr val="bg1"/>
                </a:solidFill>
                <a:latin typeface="Fedra Sans Std Medium" panose="020B0703040000020004" pitchFamily="34" charset="0"/>
                <a:ea typeface="Fedra Sans Std Medium" panose="020B0703040000020004" pitchFamily="34" charset="0"/>
              </a:rPr>
            </a:br>
            <a:br>
              <a:rPr lang="de-DE" sz="3000" dirty="0">
                <a:solidFill>
                  <a:schemeClr val="bg1"/>
                </a:solidFill>
                <a:latin typeface="Fedra Sans Std Medium" panose="020B0703040000020004" pitchFamily="34" charset="0"/>
                <a:ea typeface="Fedra Sans Std Medium" panose="020B0703040000020004" pitchFamily="34" charset="0"/>
              </a:rPr>
            </a:br>
            <a:br>
              <a:rPr lang="de-DE" sz="20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br>
              <a:rPr lang="de-DE" sz="20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br>
              <a:rPr lang="de-DE" sz="3000" dirty="0">
                <a:solidFill>
                  <a:schemeClr val="bg1"/>
                </a:solidFill>
                <a:latin typeface="Fedra Sans Std Medium" panose="020B0703040000020004" pitchFamily="34" charset="0"/>
                <a:ea typeface="Fedra Sans Std Medium" panose="020B0703040000020004" pitchFamily="34" charset="0"/>
              </a:rPr>
            </a:br>
            <a:endParaRPr lang="de-DE" sz="2000" dirty="0">
              <a:solidFill>
                <a:schemeClr val="bg1"/>
              </a:solidFill>
              <a:latin typeface="Fedra Sans Std Book" panose="020B0403040000020004" pitchFamily="34" charset="0"/>
              <a:ea typeface="Fedra Sans Std Book" panose="020B0403040000020004" pitchFamily="34" charset="0"/>
            </a:endParaRPr>
          </a:p>
        </p:txBody>
      </p:sp>
      <p:pic>
        <p:nvPicPr>
          <p:cNvPr id="13" name="Grafik 12" descr="Ein Bild, das Schrift, Symbol, Logo, Grafiken enthält.">
            <a:extLst>
              <a:ext uri="{FF2B5EF4-FFF2-40B4-BE49-F238E27FC236}">
                <a16:creationId xmlns:a16="http://schemas.microsoft.com/office/drawing/2014/main" id="{32E2A41D-B141-6DBE-14EF-514D71FC9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000" y="373067"/>
            <a:ext cx="1062000" cy="1201626"/>
          </a:xfrm>
          <a:prstGeom prst="rect">
            <a:avLst/>
          </a:prstGeom>
        </p:spPr>
      </p:pic>
      <p:sp>
        <p:nvSpPr>
          <p:cNvPr id="3" name="Textfeld 2">
            <a:extLst>
              <a:ext uri="{FF2B5EF4-FFF2-40B4-BE49-F238E27FC236}">
                <a16:creationId xmlns:a16="http://schemas.microsoft.com/office/drawing/2014/main" id="{E57D0BAE-791F-9EDB-9BCE-A1062159D807}"/>
              </a:ext>
            </a:extLst>
          </p:cNvPr>
          <p:cNvSpPr txBox="1"/>
          <p:nvPr/>
        </p:nvSpPr>
        <p:spPr>
          <a:xfrm>
            <a:off x="1056000" y="802903"/>
            <a:ext cx="8417858" cy="784830"/>
          </a:xfrm>
          <a:prstGeom prst="rect">
            <a:avLst/>
          </a:prstGeom>
          <a:noFill/>
        </p:spPr>
        <p:txBody>
          <a:bodyPr wrap="square" rtlCol="0">
            <a:spAutoFit/>
          </a:bodyPr>
          <a:lstStyle/>
          <a:p>
            <a:r>
              <a:rPr kumimoji="0" lang="de-DE" sz="4500" b="0" i="0" u="none" strike="noStrike" kern="1200" cap="none" spc="0" normalizeH="0" baseline="0" noProof="0" dirty="0">
                <a:ln>
                  <a:noFill/>
                </a:ln>
                <a:solidFill>
                  <a:prstClr val="white"/>
                </a:solidFill>
                <a:effectLst/>
                <a:uLnTx/>
                <a:uFillTx/>
                <a:latin typeface="Fedra Sans Std Medium" panose="020B0703040000020004" pitchFamily="34" charset="0"/>
                <a:ea typeface="Fedra Sans Std Medium" panose="020B0703040000020004" pitchFamily="34" charset="0"/>
                <a:cs typeface="+mj-cs"/>
              </a:rPr>
              <a:t>Alpbachtal Q</a:t>
            </a:r>
            <a:endParaRPr lang="de-DE" dirty="0"/>
          </a:p>
        </p:txBody>
      </p:sp>
      <p:sp>
        <p:nvSpPr>
          <p:cNvPr id="5" name="Textfeld 4">
            <a:extLst>
              <a:ext uri="{FF2B5EF4-FFF2-40B4-BE49-F238E27FC236}">
                <a16:creationId xmlns:a16="http://schemas.microsoft.com/office/drawing/2014/main" id="{386B6FDC-127D-EF54-4BC6-D93E1A5E5836}"/>
              </a:ext>
            </a:extLst>
          </p:cNvPr>
          <p:cNvSpPr txBox="1"/>
          <p:nvPr/>
        </p:nvSpPr>
        <p:spPr>
          <a:xfrm>
            <a:off x="1056000" y="1567298"/>
            <a:ext cx="10867059" cy="553998"/>
          </a:xfrm>
          <a:prstGeom prst="rect">
            <a:avLst/>
          </a:prstGeom>
          <a:noFill/>
        </p:spPr>
        <p:txBody>
          <a:bodyPr wrap="square" rtlCol="0">
            <a:spAutoFit/>
          </a:bodyPr>
          <a:lstStyle/>
          <a:p>
            <a:pPr>
              <a:tabLst>
                <a:tab pos="1792288" algn="l"/>
              </a:tabLst>
            </a:pPr>
            <a:r>
              <a:rPr kumimoji="0" lang="de-DE" sz="3000" b="0" i="0" u="none" strike="noStrike" kern="1200" cap="none" spc="0" normalizeH="0" baseline="0" noProof="0" dirty="0">
                <a:ln>
                  <a:noFill/>
                </a:ln>
                <a:solidFill>
                  <a:srgbClr val="C8CFE9"/>
                </a:solidFill>
                <a:effectLst/>
                <a:uLnTx/>
                <a:uFillTx/>
                <a:latin typeface="Fedra Sans Std Medium" panose="020B0703040000020004" pitchFamily="34" charset="0"/>
                <a:ea typeface="Fedra Sans Std Medium" panose="020B0703040000020004" pitchFamily="34" charset="0"/>
                <a:cs typeface="+mj-cs"/>
              </a:rPr>
              <a:t>Ein Zeichen für Regionalität, Qualität</a:t>
            </a:r>
            <a:r>
              <a:rPr kumimoji="0" lang="de-DE" sz="3000" b="0" i="0" u="none" strike="noStrike" kern="1200" cap="none" spc="0" normalizeH="0" noProof="0" dirty="0">
                <a:ln>
                  <a:noFill/>
                </a:ln>
                <a:solidFill>
                  <a:srgbClr val="C8CFE9"/>
                </a:solidFill>
                <a:effectLst/>
                <a:uLnTx/>
                <a:uFillTx/>
                <a:latin typeface="Fedra Sans Std Medium" panose="020B0703040000020004" pitchFamily="34" charset="0"/>
                <a:ea typeface="Fedra Sans Std Medium" panose="020B0703040000020004" pitchFamily="34" charset="0"/>
                <a:cs typeface="+mj-cs"/>
              </a:rPr>
              <a:t> und Herzlichkeit</a:t>
            </a:r>
            <a:endParaRPr lang="de-DE" i="1" dirty="0"/>
          </a:p>
        </p:txBody>
      </p:sp>
      <p:pic>
        <p:nvPicPr>
          <p:cNvPr id="6" name="Grafik 5" descr="Ein Bild, das Text, Schrift, Poster, Logo enthält.&#10;&#10;Automatisch generierte Beschreibung">
            <a:extLst>
              <a:ext uri="{FF2B5EF4-FFF2-40B4-BE49-F238E27FC236}">
                <a16:creationId xmlns:a16="http://schemas.microsoft.com/office/drawing/2014/main" id="{2F025C54-69F2-3B68-B86E-40EB2F409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775" y="2697763"/>
            <a:ext cx="1259924" cy="2785198"/>
          </a:xfrm>
          <a:prstGeom prst="rect">
            <a:avLst/>
          </a:prstGeom>
        </p:spPr>
      </p:pic>
      <p:pic>
        <p:nvPicPr>
          <p:cNvPr id="9" name="Grafik 8" descr="Ein Bild, das Grafiken, Herz, Kreis enthält.&#10;&#10;Automatisch generierte Beschreibung">
            <a:extLst>
              <a:ext uri="{FF2B5EF4-FFF2-40B4-BE49-F238E27FC236}">
                <a16:creationId xmlns:a16="http://schemas.microsoft.com/office/drawing/2014/main" id="{464E8AC5-6C61-ED68-C5CB-B16707613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190" y="3605931"/>
            <a:ext cx="960122" cy="1078994"/>
          </a:xfrm>
          <a:prstGeom prst="rect">
            <a:avLst/>
          </a:prstGeom>
        </p:spPr>
      </p:pic>
      <p:pic>
        <p:nvPicPr>
          <p:cNvPr id="12" name="Grafik 11">
            <a:extLst>
              <a:ext uri="{FF2B5EF4-FFF2-40B4-BE49-F238E27FC236}">
                <a16:creationId xmlns:a16="http://schemas.microsoft.com/office/drawing/2014/main" id="{3610B457-330B-7440-8443-7FDB8A05306E}"/>
              </a:ext>
            </a:extLst>
          </p:cNvPr>
          <p:cNvPicPr>
            <a:picLocks noChangeAspect="1"/>
          </p:cNvPicPr>
          <p:nvPr/>
        </p:nvPicPr>
        <p:blipFill>
          <a:blip r:embed="rId6"/>
          <a:stretch>
            <a:fillRect/>
          </a:stretch>
        </p:blipFill>
        <p:spPr>
          <a:xfrm>
            <a:off x="5181013" y="2265216"/>
            <a:ext cx="6096762" cy="4064508"/>
          </a:xfrm>
          <a:prstGeom prst="rect">
            <a:avLst/>
          </a:prstGeom>
        </p:spPr>
      </p:pic>
    </p:spTree>
    <p:extLst>
      <p:ext uri="{BB962C8B-B14F-4D97-AF65-F5344CB8AC3E}">
        <p14:creationId xmlns:p14="http://schemas.microsoft.com/office/powerpoint/2010/main" val="3841899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D534D3-37BC-64D2-4E83-4BD0347F31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EA3702-7C2C-F42B-7845-F69997469ABD}"/>
              </a:ext>
            </a:extLst>
          </p:cNvPr>
          <p:cNvSpPr>
            <a:spLocks noGrp="1"/>
          </p:cNvSpPr>
          <p:nvPr>
            <p:ph type="ctrTitle"/>
          </p:nvPr>
        </p:nvSpPr>
        <p:spPr>
          <a:xfrm>
            <a:off x="535922" y="528277"/>
            <a:ext cx="11120156" cy="5801446"/>
          </a:xfrm>
        </p:spPr>
        <p:txBody>
          <a:bodyPr anchor="ctr">
            <a:noAutofit/>
          </a:bodyPr>
          <a:lstStyle/>
          <a:p>
            <a:pPr>
              <a:lnSpc>
                <a:spcPct val="100000"/>
              </a:lnSpc>
            </a:pPr>
            <a:r>
              <a:rPr lang="de-DE" sz="4500" dirty="0">
                <a:solidFill>
                  <a:prstClr val="white"/>
                </a:solidFill>
                <a:latin typeface="Fedra Sans Std Medium" panose="020B0703040000020004" pitchFamily="34" charset="0"/>
                <a:ea typeface="Fedra Sans Std Medium" panose="020B0703040000020004" pitchFamily="34" charset="0"/>
              </a:rPr>
              <a:t>Wofür steht „Alpbachtal Q“?</a:t>
            </a:r>
            <a:br>
              <a:rPr lang="de-DE" sz="4500" dirty="0">
                <a:solidFill>
                  <a:prstClr val="white"/>
                </a:solidFill>
                <a:latin typeface="Fedra Sans Std Medium" panose="020B0703040000020004" pitchFamily="34" charset="0"/>
                <a:ea typeface="Fedra Sans Std Medium" panose="020B0703040000020004" pitchFamily="34" charset="0"/>
              </a:rPr>
            </a:br>
            <a:br>
              <a:rPr lang="de-DE" sz="1500" dirty="0">
                <a:solidFill>
                  <a:schemeClr val="bg1"/>
                </a:solidFill>
                <a:latin typeface="Fedra Sans Std Medium" panose="020B0703040000020004" pitchFamily="34" charset="0"/>
                <a:ea typeface="Fedra Sans Std Medium" panose="020B0703040000020004" pitchFamily="34" charset="0"/>
              </a:rPr>
            </a:br>
            <a:r>
              <a:rPr lang="de-DE" sz="2400" b="1" dirty="0">
                <a:solidFill>
                  <a:schemeClr val="bg1"/>
                </a:solidFill>
                <a:latin typeface="Fedra Sans Std Bold" panose="020B0803040000020004" pitchFamily="34" charset="0"/>
                <a:ea typeface="Fedra Sans Std Bold" panose="020B0803040000020004" pitchFamily="34" charset="0"/>
                <a:cs typeface="+mn-cs"/>
              </a:rPr>
              <a:t>Regionalität</a:t>
            </a:r>
            <a:r>
              <a:rPr lang="de-DE" sz="2400" dirty="0">
                <a:solidFill>
                  <a:schemeClr val="bg1"/>
                </a:solidFill>
                <a:latin typeface="Fedra Sans Std Book" panose="020B0403040000020004" pitchFamily="34" charset="0"/>
                <a:ea typeface="Fedra Sans Std Book" panose="020B0403040000020004" pitchFamily="34" charset="0"/>
                <a:cs typeface="+mn-cs"/>
              </a:rPr>
              <a:t> und </a:t>
            </a:r>
            <a:r>
              <a:rPr lang="de-DE" sz="2400" b="1" dirty="0">
                <a:solidFill>
                  <a:schemeClr val="bg1"/>
                </a:solidFill>
                <a:latin typeface="Fedra Sans Std Bold" panose="020B0803040000020004" pitchFamily="34" charset="0"/>
                <a:ea typeface="Fedra Sans Std Bold" panose="020B0803040000020004" pitchFamily="34" charset="0"/>
                <a:cs typeface="+mn-cs"/>
              </a:rPr>
              <a:t>Produktvielfalt</a:t>
            </a:r>
            <a:r>
              <a:rPr lang="de-DE" sz="2400" dirty="0">
                <a:solidFill>
                  <a:schemeClr val="bg1"/>
                </a:solidFill>
                <a:latin typeface="Fedra Sans Std Book" panose="020B0403040000020004" pitchFamily="34" charset="0"/>
                <a:ea typeface="Fedra Sans Std Book" panose="020B0403040000020004" pitchFamily="34" charset="0"/>
                <a:cs typeface="+mn-cs"/>
              </a:rPr>
              <a:t> aus der Region Alpbachtal</a:t>
            </a:r>
            <a:br>
              <a:rPr lang="de-DE" sz="2400" dirty="0">
                <a:solidFill>
                  <a:schemeClr val="bg1"/>
                </a:solidFill>
                <a:latin typeface="Fedra Sans Std Book" panose="020B0403040000020004" pitchFamily="34" charset="0"/>
                <a:ea typeface="Fedra Sans Std Book" panose="020B0403040000020004" pitchFamily="34" charset="0"/>
                <a:cs typeface="+mn-cs"/>
              </a:rPr>
            </a:br>
            <a:r>
              <a:rPr lang="de-DE" sz="2400" dirty="0">
                <a:solidFill>
                  <a:schemeClr val="bg1"/>
                </a:solidFill>
                <a:latin typeface="Fedra Sans Std Book" panose="020B0403040000020004" pitchFamily="34" charset="0"/>
                <a:ea typeface="Fedra Sans Std Book" panose="020B0403040000020004" pitchFamily="34" charset="0"/>
                <a:cs typeface="+mn-cs"/>
              </a:rPr>
              <a:t>Produktveredelung nach </a:t>
            </a:r>
            <a:r>
              <a:rPr lang="de-DE" sz="2400" b="1" dirty="0">
                <a:solidFill>
                  <a:schemeClr val="bg1"/>
                </a:solidFill>
                <a:latin typeface="Fedra Sans Std Bold" panose="020B0803040000020004" pitchFamily="34" charset="0"/>
                <a:ea typeface="Fedra Sans Std Bold" panose="020B0803040000020004" pitchFamily="34" charset="0"/>
                <a:cs typeface="+mn-cs"/>
              </a:rPr>
              <a:t>traditionellen Rezepten </a:t>
            </a:r>
            <a:br>
              <a:rPr lang="de-DE" sz="2400" dirty="0">
                <a:solidFill>
                  <a:schemeClr val="bg1"/>
                </a:solidFill>
                <a:latin typeface="Fedra Sans Std Book" panose="020B0403040000020004" pitchFamily="34" charset="0"/>
                <a:ea typeface="Fedra Sans Std Book" panose="020B0403040000020004" pitchFamily="34" charset="0"/>
                <a:cs typeface="+mn-cs"/>
              </a:rPr>
            </a:br>
            <a:r>
              <a:rPr lang="de-DE" sz="2400" b="1" dirty="0">
                <a:solidFill>
                  <a:schemeClr val="bg1"/>
                </a:solidFill>
                <a:latin typeface="Fedra Sans Std Bold" panose="020B0803040000020004" pitchFamily="34" charset="0"/>
                <a:ea typeface="Fedra Sans Std Bold" panose="020B0803040000020004" pitchFamily="34" charset="0"/>
                <a:cs typeface="+mn-cs"/>
              </a:rPr>
              <a:t>Ehrlichkeit</a:t>
            </a:r>
            <a:r>
              <a:rPr lang="de-DE" sz="2400" dirty="0">
                <a:solidFill>
                  <a:schemeClr val="bg1"/>
                </a:solidFill>
                <a:latin typeface="Fedra Sans Std Book" panose="020B0403040000020004" pitchFamily="34" charset="0"/>
                <a:ea typeface="Fedra Sans Std Book" panose="020B0403040000020004" pitchFamily="34" charset="0"/>
                <a:cs typeface="+mn-cs"/>
              </a:rPr>
              <a:t> in der Kommunikation mit dem Kunden</a:t>
            </a:r>
            <a:br>
              <a:rPr lang="de-DE" sz="2400" dirty="0">
                <a:solidFill>
                  <a:schemeClr val="bg1"/>
                </a:solidFill>
                <a:latin typeface="Fedra Sans Std Book" panose="020B0403040000020004" pitchFamily="34" charset="0"/>
                <a:ea typeface="Fedra Sans Std Book" panose="020B0403040000020004" pitchFamily="34" charset="0"/>
                <a:cs typeface="+mn-cs"/>
              </a:rPr>
            </a:br>
            <a:r>
              <a:rPr lang="de-DE" sz="2400" b="1" dirty="0">
                <a:solidFill>
                  <a:schemeClr val="bg1"/>
                </a:solidFill>
                <a:latin typeface="Fedra Sans Std Bold" panose="020B0803040000020004" pitchFamily="34" charset="0"/>
                <a:ea typeface="Fedra Sans Std Bold" panose="020B0803040000020004" pitchFamily="34" charset="0"/>
                <a:cs typeface="+mn-cs"/>
              </a:rPr>
              <a:t>Kennzeichnung</a:t>
            </a:r>
            <a:r>
              <a:rPr lang="de-DE" sz="2400" dirty="0">
                <a:solidFill>
                  <a:schemeClr val="bg1"/>
                </a:solidFill>
                <a:latin typeface="Fedra Sans Std Book" panose="020B0403040000020004" pitchFamily="34" charset="0"/>
                <a:ea typeface="Fedra Sans Std Book" panose="020B0403040000020004" pitchFamily="34" charset="0"/>
                <a:cs typeface="+mn-cs"/>
              </a:rPr>
              <a:t> der Produkte mit „Alpbachtal Q“</a:t>
            </a:r>
            <a:br>
              <a:rPr lang="de-DE" sz="2400" dirty="0">
                <a:solidFill>
                  <a:schemeClr val="bg1"/>
                </a:solidFill>
                <a:latin typeface="Fedra Sans Std Book" panose="020B0403040000020004" pitchFamily="34" charset="0"/>
                <a:ea typeface="Fedra Sans Std Book" panose="020B0403040000020004" pitchFamily="34" charset="0"/>
                <a:cs typeface="+mn-cs"/>
              </a:rPr>
            </a:br>
            <a:r>
              <a:rPr lang="de-DE" sz="2400" b="1" dirty="0">
                <a:solidFill>
                  <a:schemeClr val="bg1"/>
                </a:solidFill>
                <a:latin typeface="Fedra Sans Std Bold" panose="020B0803040000020004" pitchFamily="34" charset="0"/>
                <a:ea typeface="Fedra Sans Std Bold" panose="020B0803040000020004" pitchFamily="34" charset="0"/>
                <a:cs typeface="+mn-cs"/>
              </a:rPr>
              <a:t>Information</a:t>
            </a:r>
            <a:r>
              <a:rPr lang="de-DE" sz="2400" dirty="0">
                <a:solidFill>
                  <a:schemeClr val="bg1"/>
                </a:solidFill>
                <a:latin typeface="Fedra Sans Std Book" panose="020B0403040000020004" pitchFamily="34" charset="0"/>
                <a:ea typeface="Fedra Sans Std Book" panose="020B0403040000020004" pitchFamily="34" charset="0"/>
                <a:cs typeface="+mn-cs"/>
              </a:rPr>
              <a:t> über die Produkte an den Konsumenten</a:t>
            </a:r>
            <a:br>
              <a:rPr lang="de-DE" sz="2400" dirty="0">
                <a:solidFill>
                  <a:schemeClr val="bg1"/>
                </a:solidFill>
                <a:latin typeface="Fedra Sans Std Book" panose="020B0403040000020004" pitchFamily="34" charset="0"/>
                <a:ea typeface="Fedra Sans Std Book" panose="020B0403040000020004" pitchFamily="34" charset="0"/>
                <a:cs typeface="+mn-cs"/>
              </a:rPr>
            </a:br>
            <a:r>
              <a:rPr lang="de-DE" sz="2400" dirty="0">
                <a:solidFill>
                  <a:schemeClr val="bg1"/>
                </a:solidFill>
                <a:latin typeface="Fedra Sans Std Book" panose="020B0403040000020004" pitchFamily="34" charset="0"/>
                <a:ea typeface="Fedra Sans Std Book" panose="020B0403040000020004" pitchFamily="34" charset="0"/>
                <a:cs typeface="+mn-cs"/>
              </a:rPr>
              <a:t>das Achten auf </a:t>
            </a:r>
            <a:r>
              <a:rPr lang="de-DE" sz="2400" b="1" dirty="0">
                <a:solidFill>
                  <a:schemeClr val="bg1"/>
                </a:solidFill>
                <a:latin typeface="Fedra Sans Std Bold" panose="020B0803040000020004" pitchFamily="34" charset="0"/>
                <a:ea typeface="Fedra Sans Std Bold" panose="020B0803040000020004" pitchFamily="34" charset="0"/>
                <a:cs typeface="+mn-cs"/>
              </a:rPr>
              <a:t>saisonale Verfügbarkeit </a:t>
            </a:r>
            <a:r>
              <a:rPr lang="de-DE" sz="2400" dirty="0">
                <a:solidFill>
                  <a:schemeClr val="bg1"/>
                </a:solidFill>
                <a:latin typeface="Fedra Sans Std Book" panose="020B0403040000020004" pitchFamily="34" charset="0"/>
                <a:ea typeface="Fedra Sans Std Book" panose="020B0403040000020004" pitchFamily="34" charset="0"/>
                <a:cs typeface="+mn-cs"/>
              </a:rPr>
              <a:t>von Produkten</a:t>
            </a:r>
            <a:br>
              <a:rPr lang="de-DE" sz="2400" dirty="0">
                <a:solidFill>
                  <a:schemeClr val="bg1"/>
                </a:solidFill>
                <a:latin typeface="Fedra Sans Std Book" panose="020B0403040000020004" pitchFamily="34" charset="0"/>
                <a:ea typeface="Fedra Sans Std Book" panose="020B0403040000020004" pitchFamily="34" charset="0"/>
                <a:cs typeface="+mn-cs"/>
              </a:rPr>
            </a:br>
            <a:br>
              <a:rPr lang="de-DE" sz="2400" dirty="0">
                <a:solidFill>
                  <a:schemeClr val="bg1"/>
                </a:solidFill>
                <a:latin typeface="Fedra Sans Std Book" panose="020B0403040000020004" pitchFamily="34" charset="0"/>
                <a:ea typeface="Fedra Sans Std Book" panose="020B0403040000020004" pitchFamily="34" charset="0"/>
                <a:cs typeface="+mn-cs"/>
              </a:rPr>
            </a:br>
            <a:r>
              <a:rPr lang="de-DE" sz="2400" b="1" dirty="0">
                <a:solidFill>
                  <a:schemeClr val="bg1"/>
                </a:solidFill>
                <a:latin typeface="Fedra Sans Std Bold" panose="020B0803040000020004" pitchFamily="34" charset="0"/>
                <a:ea typeface="Fedra Sans Std Bold" panose="020B0803040000020004" pitchFamily="34" charset="0"/>
                <a:cs typeface="+mn-cs"/>
              </a:rPr>
              <a:t>Herzlichkeit</a:t>
            </a:r>
            <a:r>
              <a:rPr lang="de-DE" sz="2400" dirty="0">
                <a:solidFill>
                  <a:schemeClr val="bg1"/>
                </a:solidFill>
                <a:latin typeface="Fedra Sans Std Book" panose="020B0403040000020004" pitchFamily="34" charset="0"/>
                <a:ea typeface="Fedra Sans Std Book" panose="020B0403040000020004" pitchFamily="34" charset="0"/>
                <a:cs typeface="+mn-cs"/>
              </a:rPr>
              <a:t>, </a:t>
            </a:r>
            <a:r>
              <a:rPr lang="de-DE" sz="2400" b="1" dirty="0">
                <a:solidFill>
                  <a:schemeClr val="bg1"/>
                </a:solidFill>
                <a:latin typeface="Fedra Sans Std Bold" panose="020B0803040000020004" pitchFamily="34" charset="0"/>
                <a:ea typeface="Fedra Sans Std Bold" panose="020B0803040000020004" pitchFamily="34" charset="0"/>
                <a:cs typeface="+mn-cs"/>
              </a:rPr>
              <a:t>Gastlichkeit</a:t>
            </a:r>
            <a:r>
              <a:rPr lang="de-DE" sz="2400" dirty="0">
                <a:solidFill>
                  <a:schemeClr val="bg1"/>
                </a:solidFill>
                <a:latin typeface="Fedra Sans Std Book" panose="020B0403040000020004" pitchFamily="34" charset="0"/>
                <a:ea typeface="Fedra Sans Std Book" panose="020B0403040000020004" pitchFamily="34" charset="0"/>
                <a:cs typeface="+mn-cs"/>
              </a:rPr>
              <a:t>, </a:t>
            </a:r>
            <a:r>
              <a:rPr lang="de-DE" sz="2400" b="1" dirty="0">
                <a:solidFill>
                  <a:schemeClr val="bg1"/>
                </a:solidFill>
                <a:latin typeface="Fedra Sans Std Bold" panose="020B0803040000020004" pitchFamily="34" charset="0"/>
                <a:ea typeface="Fedra Sans Std Bold" panose="020B0803040000020004" pitchFamily="34" charset="0"/>
                <a:cs typeface="+mn-cs"/>
              </a:rPr>
              <a:t>Kompetenz</a:t>
            </a:r>
            <a:r>
              <a:rPr lang="de-DE" sz="2400" dirty="0">
                <a:solidFill>
                  <a:schemeClr val="bg1"/>
                </a:solidFill>
                <a:latin typeface="Fedra Sans Std Book" panose="020B0403040000020004" pitchFamily="34" charset="0"/>
                <a:ea typeface="Fedra Sans Std Book" panose="020B0403040000020004" pitchFamily="34" charset="0"/>
                <a:cs typeface="+mn-cs"/>
              </a:rPr>
              <a:t> </a:t>
            </a:r>
            <a:r>
              <a:rPr lang="de-DE" sz="2400" b="1" dirty="0">
                <a:solidFill>
                  <a:schemeClr val="bg1"/>
                </a:solidFill>
                <a:latin typeface="Fedra Sans Std Bold" panose="020B0803040000020004" pitchFamily="34" charset="0"/>
                <a:ea typeface="Fedra Sans Std Bold" panose="020B0803040000020004" pitchFamily="34" charset="0"/>
                <a:cs typeface="+mn-cs"/>
              </a:rPr>
              <a:t>und Qualität </a:t>
            </a:r>
            <a:br>
              <a:rPr lang="de-DE" sz="2400" b="1" dirty="0">
                <a:solidFill>
                  <a:schemeClr val="bg1"/>
                </a:solidFill>
                <a:latin typeface="Fedra Sans Std Bold" panose="020B0803040000020004" pitchFamily="34" charset="0"/>
                <a:ea typeface="Fedra Sans Std Bold" panose="020B0803040000020004" pitchFamily="34" charset="0"/>
                <a:cs typeface="+mn-cs"/>
              </a:rPr>
            </a:br>
            <a:r>
              <a:rPr lang="de-DE" sz="2400" b="1" dirty="0">
                <a:solidFill>
                  <a:schemeClr val="bg1"/>
                </a:solidFill>
                <a:latin typeface="Fedra Sans Std Bold" panose="020B0803040000020004" pitchFamily="34" charset="0"/>
                <a:ea typeface="Fedra Sans Std Bold" panose="020B0803040000020004" pitchFamily="34" charset="0"/>
                <a:cs typeface="+mn-cs"/>
              </a:rPr>
              <a:t>direkt aus der Region</a:t>
            </a:r>
            <a:br>
              <a:rPr lang="de-DE" sz="2800" dirty="0">
                <a:solidFill>
                  <a:schemeClr val="bg1"/>
                </a:solidFill>
                <a:latin typeface="Fedra Sans Std Book" panose="020B0403040000020004" pitchFamily="34" charset="0"/>
                <a:ea typeface="Fedra Sans Std Book" panose="020B0403040000020004" pitchFamily="34" charset="0"/>
                <a:cs typeface="+mn-cs"/>
              </a:rPr>
            </a:br>
            <a:endParaRPr lang="de-DE" sz="2800" dirty="0">
              <a:solidFill>
                <a:schemeClr val="bg1"/>
              </a:solidFill>
              <a:latin typeface="Fedra Sans Std Book" panose="020B0403040000020004" pitchFamily="34" charset="0"/>
              <a:ea typeface="Fedra Sans Std Book" panose="020B0403040000020004" pitchFamily="34" charset="0"/>
              <a:cs typeface="+mn-cs"/>
            </a:endParaRPr>
          </a:p>
        </p:txBody>
      </p:sp>
      <p:pic>
        <p:nvPicPr>
          <p:cNvPr id="13" name="Grafik 12" descr="Ein Bild, das Schrift, Symbol, Logo, Grafiken enthält.">
            <a:extLst>
              <a:ext uri="{FF2B5EF4-FFF2-40B4-BE49-F238E27FC236}">
                <a16:creationId xmlns:a16="http://schemas.microsoft.com/office/drawing/2014/main" id="{E0FA8957-E1C9-B2EF-3745-12E722279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077" y="528276"/>
            <a:ext cx="1062000" cy="1201626"/>
          </a:xfrm>
          <a:prstGeom prst="rect">
            <a:avLst/>
          </a:prstGeom>
        </p:spPr>
      </p:pic>
    </p:spTree>
    <p:extLst>
      <p:ext uri="{BB962C8B-B14F-4D97-AF65-F5344CB8AC3E}">
        <p14:creationId xmlns:p14="http://schemas.microsoft.com/office/powerpoint/2010/main" val="4044195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D534D3-37BC-64D2-4E83-4BD0347F31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EA3702-7C2C-F42B-7845-F69997469ABD}"/>
              </a:ext>
            </a:extLst>
          </p:cNvPr>
          <p:cNvSpPr>
            <a:spLocks noGrp="1"/>
          </p:cNvSpPr>
          <p:nvPr>
            <p:ph type="ctrTitle"/>
          </p:nvPr>
        </p:nvSpPr>
        <p:spPr>
          <a:xfrm>
            <a:off x="535922" y="528277"/>
            <a:ext cx="11120156" cy="1556555"/>
          </a:xfrm>
        </p:spPr>
        <p:txBody>
          <a:bodyPr anchor="ctr">
            <a:noAutofit/>
          </a:bodyPr>
          <a:lstStyle/>
          <a:p>
            <a:pPr algn="l">
              <a:lnSpc>
                <a:spcPct val="100000"/>
              </a:lnSpc>
            </a:pPr>
            <a:r>
              <a:rPr lang="de-DE" sz="4800" dirty="0">
                <a:solidFill>
                  <a:schemeClr val="bg1"/>
                </a:solidFill>
                <a:latin typeface="Fedra Sans Std Medium" panose="020B0703040000020004" pitchFamily="34" charset="0"/>
                <a:ea typeface="Fedra Sans Std Medium" panose="020B0703040000020004" pitchFamily="34" charset="0"/>
              </a:rPr>
              <a:t>www.alpbachtal.at/kulinarik</a:t>
            </a:r>
          </a:p>
        </p:txBody>
      </p:sp>
      <p:pic>
        <p:nvPicPr>
          <p:cNvPr id="13" name="Grafik 12" descr="Ein Bild, das Schrift, Symbol, Logo, Grafiken enthält.">
            <a:extLst>
              <a:ext uri="{FF2B5EF4-FFF2-40B4-BE49-F238E27FC236}">
                <a16:creationId xmlns:a16="http://schemas.microsoft.com/office/drawing/2014/main" id="{E0FA8957-E1C9-B2EF-3745-12E722279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077" y="528276"/>
            <a:ext cx="1062000" cy="1201626"/>
          </a:xfrm>
          <a:prstGeom prst="rect">
            <a:avLst/>
          </a:prstGeom>
        </p:spPr>
      </p:pic>
      <p:pic>
        <p:nvPicPr>
          <p:cNvPr id="5" name="Grafik 4">
            <a:extLst>
              <a:ext uri="{FF2B5EF4-FFF2-40B4-BE49-F238E27FC236}">
                <a16:creationId xmlns:a16="http://schemas.microsoft.com/office/drawing/2014/main" id="{BB4D08DE-0440-CB93-822E-AF0DD64527EA}"/>
              </a:ext>
            </a:extLst>
          </p:cNvPr>
          <p:cNvPicPr>
            <a:picLocks noChangeAspect="1"/>
          </p:cNvPicPr>
          <p:nvPr/>
        </p:nvPicPr>
        <p:blipFill>
          <a:blip r:embed="rId4"/>
          <a:stretch>
            <a:fillRect/>
          </a:stretch>
        </p:blipFill>
        <p:spPr>
          <a:xfrm>
            <a:off x="682513" y="1974212"/>
            <a:ext cx="5928600" cy="4079116"/>
          </a:xfrm>
          <a:prstGeom prst="rect">
            <a:avLst/>
          </a:prstGeom>
        </p:spPr>
      </p:pic>
      <p:pic>
        <p:nvPicPr>
          <p:cNvPr id="7" name="Grafik 6">
            <a:extLst>
              <a:ext uri="{FF2B5EF4-FFF2-40B4-BE49-F238E27FC236}">
                <a16:creationId xmlns:a16="http://schemas.microsoft.com/office/drawing/2014/main" id="{A35E8AB3-23A0-3C4E-79ED-58560A7CCCE1}"/>
              </a:ext>
            </a:extLst>
          </p:cNvPr>
          <p:cNvPicPr>
            <a:picLocks noChangeAspect="1"/>
          </p:cNvPicPr>
          <p:nvPr/>
        </p:nvPicPr>
        <p:blipFill>
          <a:blip r:embed="rId5"/>
          <a:stretch>
            <a:fillRect/>
          </a:stretch>
        </p:blipFill>
        <p:spPr>
          <a:xfrm>
            <a:off x="7007680" y="2303396"/>
            <a:ext cx="4729165" cy="3153887"/>
          </a:xfrm>
          <a:prstGeom prst="rect">
            <a:avLst/>
          </a:prstGeom>
        </p:spPr>
      </p:pic>
    </p:spTree>
    <p:extLst>
      <p:ext uri="{BB962C8B-B14F-4D97-AF65-F5344CB8AC3E}">
        <p14:creationId xmlns:p14="http://schemas.microsoft.com/office/powerpoint/2010/main" val="107790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69D6D36-26E5-3D06-8D5C-F74A419838F6}"/>
            </a:ext>
          </a:extLst>
        </p:cNvPr>
        <p:cNvGrpSpPr/>
        <p:nvPr/>
      </p:nvGrpSpPr>
      <p:grpSpPr>
        <a:xfrm>
          <a:off x="0" y="0"/>
          <a:ext cx="0" cy="0"/>
          <a:chOff x="0" y="0"/>
          <a:chExt cx="0" cy="0"/>
        </a:xfrm>
      </p:grpSpPr>
      <p:pic>
        <p:nvPicPr>
          <p:cNvPr id="13" name="Grafik 12" descr="Ein Bild, das Schrift, Symbol, Logo, Grafiken enthält.">
            <a:extLst>
              <a:ext uri="{FF2B5EF4-FFF2-40B4-BE49-F238E27FC236}">
                <a16:creationId xmlns:a16="http://schemas.microsoft.com/office/drawing/2014/main" id="{5AA676D0-4B0A-DB77-D793-D532D7A64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077" y="528276"/>
            <a:ext cx="1062000" cy="1201626"/>
          </a:xfrm>
          <a:prstGeom prst="rect">
            <a:avLst/>
          </a:prstGeom>
        </p:spPr>
      </p:pic>
      <p:sp>
        <p:nvSpPr>
          <p:cNvPr id="6" name="Titel 1">
            <a:extLst>
              <a:ext uri="{FF2B5EF4-FFF2-40B4-BE49-F238E27FC236}">
                <a16:creationId xmlns:a16="http://schemas.microsoft.com/office/drawing/2014/main" id="{D61A6F5E-20EF-712E-B640-4F5D0FC453BD}"/>
              </a:ext>
            </a:extLst>
          </p:cNvPr>
          <p:cNvSpPr txBox="1">
            <a:spLocks/>
          </p:cNvSpPr>
          <p:nvPr/>
        </p:nvSpPr>
        <p:spPr>
          <a:xfrm>
            <a:off x="1208400" y="881400"/>
            <a:ext cx="10080000" cy="5400000"/>
          </a:xfrm>
          <a:prstGeom prst="rect">
            <a:avLst/>
          </a:prstGeom>
        </p:spPr>
        <p:txBody>
          <a:bodyPr vert="horz" lIns="0" tIns="0" rIns="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436688">
              <a:lnSpc>
                <a:spcPct val="100000"/>
              </a:lnSpc>
              <a:spcBef>
                <a:spcPts val="0"/>
              </a:spcBef>
            </a:pPr>
            <a:br>
              <a:rPr lang="de-DE" sz="3000" dirty="0">
                <a:solidFill>
                  <a:schemeClr val="bg1"/>
                </a:solidFill>
                <a:latin typeface="Fedra Sans Std Medium" panose="020B0703040000020004" pitchFamily="34" charset="0"/>
                <a:ea typeface="Fedra Sans Std Medium" panose="020B0703040000020004" pitchFamily="34" charset="0"/>
              </a:rPr>
            </a:br>
            <a:br>
              <a:rPr lang="de-DE" sz="20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endParaRPr lang="de-DE" sz="800" dirty="0">
              <a:solidFill>
                <a:schemeClr val="bg1"/>
              </a:solidFill>
              <a:latin typeface="Fedra Sans Std Book" panose="020B0403040000020004" pitchFamily="34" charset="0"/>
              <a:ea typeface="Fedra Sans Std Book" panose="020B0403040000020004" pitchFamily="34" charset="0"/>
            </a:endParaRPr>
          </a:p>
          <a:p>
            <a:pPr algn="l" defTabSz="1436688">
              <a:lnSpc>
                <a:spcPct val="100000"/>
              </a:lnSpc>
              <a:spcBef>
                <a:spcPts val="0"/>
              </a:spcBef>
            </a:pPr>
            <a:endParaRPr lang="de-DE" sz="800" dirty="0">
              <a:solidFill>
                <a:schemeClr val="bg1"/>
              </a:solidFill>
              <a:latin typeface="Fedra Sans Std Book" panose="020B0403040000020004" pitchFamily="34" charset="0"/>
              <a:ea typeface="Fedra Sans Std Book" panose="020B0403040000020004" pitchFamily="34" charset="0"/>
            </a:endParaRPr>
          </a:p>
          <a:p>
            <a:pPr algn="l" defTabSz="1436688">
              <a:lnSpc>
                <a:spcPct val="100000"/>
              </a:lnSpc>
              <a:spcBef>
                <a:spcPts val="0"/>
              </a:spcBef>
            </a:pPr>
            <a:endParaRPr lang="de-DE" sz="800" dirty="0">
              <a:solidFill>
                <a:schemeClr val="bg1"/>
              </a:solidFill>
              <a:latin typeface="Fedra Sans Std Book" panose="020B0403040000020004" pitchFamily="34" charset="0"/>
              <a:ea typeface="Fedra Sans Std Book" panose="020B0403040000020004" pitchFamily="34" charset="0"/>
            </a:endParaRPr>
          </a:p>
          <a:p>
            <a:pPr algn="l" defTabSz="1436688">
              <a:lnSpc>
                <a:spcPct val="100000"/>
              </a:lnSpc>
              <a:spcBef>
                <a:spcPts val="0"/>
              </a:spcBef>
            </a:pPr>
            <a:br>
              <a:rPr lang="de-DE" sz="32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endParaRPr lang="de-DE" sz="2000" dirty="0">
              <a:solidFill>
                <a:schemeClr val="bg1"/>
              </a:solidFill>
              <a:latin typeface="Fedra Sans Std Book" panose="020B0403040000020004" pitchFamily="34" charset="0"/>
              <a:ea typeface="Fedra Sans Std Book" panose="020B0403040000020004" pitchFamily="34" charset="0"/>
            </a:endParaRPr>
          </a:p>
        </p:txBody>
      </p:sp>
      <p:sp>
        <p:nvSpPr>
          <p:cNvPr id="2" name="Textfeld 1">
            <a:extLst>
              <a:ext uri="{FF2B5EF4-FFF2-40B4-BE49-F238E27FC236}">
                <a16:creationId xmlns:a16="http://schemas.microsoft.com/office/drawing/2014/main" id="{0E158774-4243-C359-112E-537770626BC1}"/>
              </a:ext>
            </a:extLst>
          </p:cNvPr>
          <p:cNvSpPr txBox="1"/>
          <p:nvPr/>
        </p:nvSpPr>
        <p:spPr>
          <a:xfrm>
            <a:off x="1118118" y="1587972"/>
            <a:ext cx="9955763" cy="784830"/>
          </a:xfrm>
          <a:prstGeom prst="rect">
            <a:avLst/>
          </a:prstGeom>
          <a:noFill/>
        </p:spPr>
        <p:txBody>
          <a:bodyPr wrap="square" rtlCol="0">
            <a:spAutoFit/>
          </a:bodyPr>
          <a:lstStyle/>
          <a:p>
            <a:r>
              <a:rPr kumimoji="0" lang="de-DE" sz="4500" b="0" i="0" u="none" strike="noStrike" kern="1200" cap="none" spc="0" normalizeH="0" baseline="0" noProof="0" dirty="0">
                <a:ln>
                  <a:noFill/>
                </a:ln>
                <a:solidFill>
                  <a:prstClr val="white"/>
                </a:solidFill>
                <a:effectLst/>
                <a:uLnTx/>
                <a:uFillTx/>
                <a:latin typeface="Fedra Sans Std Medium" panose="020B0703040000020004" pitchFamily="34" charset="0"/>
                <a:ea typeface="Fedra Sans Std Medium" panose="020B0703040000020004" pitchFamily="34" charset="0"/>
                <a:cs typeface="+mn-cs"/>
              </a:rPr>
              <a:t>Wie kann ich teilnehmen</a:t>
            </a:r>
            <a:endParaRPr lang="de-DE" dirty="0"/>
          </a:p>
        </p:txBody>
      </p:sp>
      <p:sp>
        <p:nvSpPr>
          <p:cNvPr id="5" name="Textfeld 4">
            <a:extLst>
              <a:ext uri="{FF2B5EF4-FFF2-40B4-BE49-F238E27FC236}">
                <a16:creationId xmlns:a16="http://schemas.microsoft.com/office/drawing/2014/main" id="{ACCFC769-E314-48C8-081B-5320B50BC850}"/>
              </a:ext>
            </a:extLst>
          </p:cNvPr>
          <p:cNvSpPr txBox="1"/>
          <p:nvPr/>
        </p:nvSpPr>
        <p:spPr>
          <a:xfrm>
            <a:off x="1208399" y="2006282"/>
            <a:ext cx="9259303" cy="3231654"/>
          </a:xfrm>
          <a:prstGeom prst="rect">
            <a:avLst/>
          </a:prstGeom>
          <a:noFill/>
        </p:spPr>
        <p:txBody>
          <a:bodyPr wrap="square" rtlCol="0">
            <a:spAutoFit/>
          </a:bodyPr>
          <a:lstStyle/>
          <a:p>
            <a:pPr>
              <a:tabLst>
                <a:tab pos="1436688" algn="l"/>
              </a:tabLst>
            </a:pPr>
            <a:endParaRPr lang="de-DE" sz="3000" dirty="0">
              <a:solidFill>
                <a:srgbClr val="C8CFE9"/>
              </a:solidFill>
              <a:latin typeface="Fedra Sans Std Medium" panose="020B0703040000020004" pitchFamily="34" charset="0"/>
              <a:ea typeface="Fedra Sans Std Medium" panose="020B0703040000020004" pitchFamily="34" charset="0"/>
            </a:endParaRPr>
          </a:p>
          <a:p>
            <a:pPr>
              <a:tabLst>
                <a:tab pos="1436688" algn="l"/>
              </a:tabLst>
            </a:pPr>
            <a:r>
              <a:rPr lang="de-DE" sz="2400" dirty="0">
                <a:solidFill>
                  <a:schemeClr val="bg1"/>
                </a:solidFill>
                <a:latin typeface="Fedra Sans Std Book" panose="020B0403040000020004" pitchFamily="34" charset="0"/>
                <a:ea typeface="Fedra Sans Std Book" panose="020B0403040000020004" pitchFamily="34" charset="0"/>
              </a:rPr>
              <a:t>Das Gütesiegel „Alpbachtal Q“ </a:t>
            </a:r>
            <a:r>
              <a:rPr lang="de-DE" sz="2400" b="1" dirty="0">
                <a:solidFill>
                  <a:schemeClr val="bg1"/>
                </a:solidFill>
                <a:latin typeface="Fedra Sans Std Bold" panose="020B0803040000020004" pitchFamily="34" charset="0"/>
                <a:ea typeface="Fedra Sans Std Bold" panose="020B0803040000020004" pitchFamily="34" charset="0"/>
              </a:rPr>
              <a:t>baut auf Vertrauen </a:t>
            </a:r>
            <a:r>
              <a:rPr lang="de-DE" sz="2400" dirty="0">
                <a:solidFill>
                  <a:schemeClr val="bg1"/>
                </a:solidFill>
                <a:latin typeface="Fedra Sans Std Book" panose="020B0403040000020004" pitchFamily="34" charset="0"/>
                <a:ea typeface="Fedra Sans Std Book" panose="020B0403040000020004" pitchFamily="34" charset="0"/>
              </a:rPr>
              <a:t>zur regionalen Produktion, Herstellung, Weiterverarbeitung und Veredelung der Produkte. </a:t>
            </a:r>
            <a:br>
              <a:rPr lang="de-DE" sz="2400" dirty="0">
                <a:solidFill>
                  <a:schemeClr val="bg1"/>
                </a:solidFill>
                <a:latin typeface="Fedra Sans Std Book" panose="020B0403040000020004" pitchFamily="34" charset="0"/>
                <a:ea typeface="Fedra Sans Std Book" panose="020B0403040000020004" pitchFamily="34" charset="0"/>
              </a:rPr>
            </a:br>
            <a:br>
              <a:rPr lang="de-DE" sz="2400" dirty="0">
                <a:solidFill>
                  <a:schemeClr val="bg1"/>
                </a:solidFill>
                <a:latin typeface="Fedra Sans Std Book" panose="020B0403040000020004" pitchFamily="34" charset="0"/>
                <a:ea typeface="Fedra Sans Std Book" panose="020B0403040000020004" pitchFamily="34" charset="0"/>
              </a:rPr>
            </a:br>
            <a:r>
              <a:rPr lang="de-DE" sz="2400" dirty="0">
                <a:solidFill>
                  <a:schemeClr val="bg1"/>
                </a:solidFill>
                <a:latin typeface="Fedra Sans Std Book" panose="020B0403040000020004" pitchFamily="34" charset="0"/>
                <a:ea typeface="Fedra Sans Std Book" panose="020B0403040000020004" pitchFamily="34" charset="0"/>
              </a:rPr>
              <a:t>Grundgedanke ist, die </a:t>
            </a:r>
            <a:r>
              <a:rPr lang="de-DE" sz="2400" b="1" dirty="0">
                <a:solidFill>
                  <a:schemeClr val="bg1"/>
                </a:solidFill>
                <a:latin typeface="Fedra Sans Std Bold" panose="020B0803040000020004" pitchFamily="34" charset="0"/>
                <a:ea typeface="Fedra Sans Std Bold" panose="020B0803040000020004" pitchFamily="34" charset="0"/>
              </a:rPr>
              <a:t>Regionalität und Authentizität </a:t>
            </a:r>
            <a:r>
              <a:rPr lang="de-DE" sz="2400" dirty="0">
                <a:solidFill>
                  <a:schemeClr val="bg1"/>
                </a:solidFill>
                <a:latin typeface="Fedra Sans Std Book" panose="020B0403040000020004" pitchFamily="34" charset="0"/>
                <a:ea typeface="Fedra Sans Std Book" panose="020B0403040000020004" pitchFamily="34" charset="0"/>
              </a:rPr>
              <a:t>der Produkte besser ersichtlich zu machen und </a:t>
            </a:r>
            <a:r>
              <a:rPr lang="de-DE" sz="2400" b="1" dirty="0">
                <a:solidFill>
                  <a:schemeClr val="bg1"/>
                </a:solidFill>
                <a:latin typeface="Fedra Sans Std Bold" panose="020B0803040000020004" pitchFamily="34" charset="0"/>
                <a:ea typeface="Fedra Sans Std Bold" panose="020B0803040000020004" pitchFamily="34" charset="0"/>
              </a:rPr>
              <a:t>sich freiwillig zur Marke „Alpbachtal Q“ zu bekennen. </a:t>
            </a:r>
          </a:p>
        </p:txBody>
      </p:sp>
    </p:spTree>
    <p:extLst>
      <p:ext uri="{BB962C8B-B14F-4D97-AF65-F5344CB8AC3E}">
        <p14:creationId xmlns:p14="http://schemas.microsoft.com/office/powerpoint/2010/main" val="32782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67478D-5F9A-883B-905D-FF8BF47750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3B1481-4E20-E08A-6D99-D22228E8AB40}"/>
              </a:ext>
            </a:extLst>
          </p:cNvPr>
          <p:cNvSpPr>
            <a:spLocks noGrp="1"/>
          </p:cNvSpPr>
          <p:nvPr>
            <p:ph type="ctrTitle"/>
          </p:nvPr>
        </p:nvSpPr>
        <p:spPr>
          <a:xfrm>
            <a:off x="535922" y="528277"/>
            <a:ext cx="11120156" cy="5801446"/>
          </a:xfrm>
        </p:spPr>
        <p:txBody>
          <a:bodyPr anchor="ctr">
            <a:noAutofit/>
          </a:bodyPr>
          <a:lstStyle/>
          <a:p>
            <a:pPr>
              <a:lnSpc>
                <a:spcPct val="100000"/>
              </a:lnSpc>
            </a:pPr>
            <a:r>
              <a:rPr lang="de-DE" sz="3000" dirty="0">
                <a:solidFill>
                  <a:schemeClr val="bg1"/>
                </a:solidFill>
                <a:latin typeface="Fedra Sans Std Medium" panose="020B0703040000020004" pitchFamily="34" charset="0"/>
                <a:ea typeface="Fedra Sans Std Medium" panose="020B0703040000020004" pitchFamily="34" charset="0"/>
              </a:rPr>
              <a:t>2. Alpbachtal Tourismus Zukunftstag</a:t>
            </a:r>
            <a:br>
              <a:rPr lang="de-DE" sz="3000" dirty="0">
                <a:solidFill>
                  <a:schemeClr val="bg1"/>
                </a:solidFill>
                <a:latin typeface="Fedra Sans Std Medium" panose="020B0703040000020004" pitchFamily="34" charset="0"/>
                <a:ea typeface="Fedra Sans Std Medium" panose="020B0703040000020004" pitchFamily="34" charset="0"/>
              </a:rPr>
            </a:br>
            <a:br>
              <a:rPr lang="de-DE" sz="800" dirty="0">
                <a:solidFill>
                  <a:schemeClr val="bg1"/>
                </a:solidFill>
                <a:latin typeface="Fedra Sans Std Medium" panose="020B0703040000020004" pitchFamily="34" charset="0"/>
                <a:ea typeface="Fedra Sans Std Medium" panose="020B0703040000020004" pitchFamily="34" charset="0"/>
              </a:rPr>
            </a:br>
            <a:r>
              <a:rPr lang="de-DE" dirty="0">
                <a:solidFill>
                  <a:schemeClr val="bg1"/>
                </a:solidFill>
                <a:latin typeface="Fedra Sans Std Medium" panose="020B0703040000020004" pitchFamily="34" charset="0"/>
                <a:ea typeface="Fedra Sans Std Medium" panose="020B0703040000020004" pitchFamily="34" charset="0"/>
              </a:rPr>
              <a:t>WORKSHOP KULINARIK</a:t>
            </a:r>
          </a:p>
        </p:txBody>
      </p:sp>
      <p:pic>
        <p:nvPicPr>
          <p:cNvPr id="13" name="Grafik 12" descr="Ein Bild, das Schrift, Symbol, Logo, Grafiken enthält.">
            <a:extLst>
              <a:ext uri="{FF2B5EF4-FFF2-40B4-BE49-F238E27FC236}">
                <a16:creationId xmlns:a16="http://schemas.microsoft.com/office/drawing/2014/main" id="{ECAAE6E9-3B67-12F3-5375-F122F26657E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594077" y="528276"/>
            <a:ext cx="1062000" cy="1201626"/>
          </a:xfrm>
          <a:prstGeom prst="rect">
            <a:avLst/>
          </a:prstGeom>
        </p:spPr>
      </p:pic>
    </p:spTree>
    <p:extLst>
      <p:ext uri="{BB962C8B-B14F-4D97-AF65-F5344CB8AC3E}">
        <p14:creationId xmlns:p14="http://schemas.microsoft.com/office/powerpoint/2010/main" val="415400083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F2EF6E-42F3-72AC-7BF3-F93844BC7747}"/>
            </a:ext>
          </a:extLst>
        </p:cNvPr>
        <p:cNvGrpSpPr/>
        <p:nvPr/>
      </p:nvGrpSpPr>
      <p:grpSpPr>
        <a:xfrm>
          <a:off x="0" y="0"/>
          <a:ext cx="0" cy="0"/>
          <a:chOff x="0" y="0"/>
          <a:chExt cx="0" cy="0"/>
        </a:xfrm>
      </p:grpSpPr>
      <p:pic>
        <p:nvPicPr>
          <p:cNvPr id="13" name="Grafik 12" descr="Ein Bild, das Schrift, Symbol, Logo, Grafiken enthält.">
            <a:extLst>
              <a:ext uri="{FF2B5EF4-FFF2-40B4-BE49-F238E27FC236}">
                <a16:creationId xmlns:a16="http://schemas.microsoft.com/office/drawing/2014/main" id="{A4916915-CDD6-D118-2FE1-9B5837B09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077" y="528276"/>
            <a:ext cx="1062000" cy="1201626"/>
          </a:xfrm>
          <a:prstGeom prst="rect">
            <a:avLst/>
          </a:prstGeom>
        </p:spPr>
      </p:pic>
      <p:sp>
        <p:nvSpPr>
          <p:cNvPr id="21" name="Textfeld 20">
            <a:extLst>
              <a:ext uri="{FF2B5EF4-FFF2-40B4-BE49-F238E27FC236}">
                <a16:creationId xmlns:a16="http://schemas.microsoft.com/office/drawing/2014/main" id="{98A67565-F561-B9E1-5784-D07E6FB35CDB}"/>
              </a:ext>
            </a:extLst>
          </p:cNvPr>
          <p:cNvSpPr txBox="1"/>
          <p:nvPr/>
        </p:nvSpPr>
        <p:spPr>
          <a:xfrm>
            <a:off x="1119052" y="2179127"/>
            <a:ext cx="10080000" cy="1323439"/>
          </a:xfrm>
          <a:prstGeom prst="rect">
            <a:avLst/>
          </a:prstGeom>
          <a:noFill/>
        </p:spPr>
        <p:txBody>
          <a:bodyPr wrap="square">
            <a:spAutoFit/>
          </a:bodyPr>
          <a:lstStyle/>
          <a:p>
            <a:pPr algn="l" defTabSz="1436688">
              <a:lnSpc>
                <a:spcPct val="100000"/>
              </a:lnSpc>
              <a:spcBef>
                <a:spcPts val="0"/>
              </a:spcBef>
            </a:pPr>
            <a:endParaRPr lang="de-DE" sz="2000" dirty="0">
              <a:solidFill>
                <a:schemeClr val="bg1"/>
              </a:solidFill>
              <a:latin typeface="Fedra Sans Std Book" panose="020B0403040000020004" pitchFamily="34" charset="0"/>
              <a:ea typeface="Fedra Sans Std Book" panose="020B0403040000020004" pitchFamily="34" charset="0"/>
            </a:endParaRPr>
          </a:p>
          <a:p>
            <a:pPr algn="l" defTabSz="1436688">
              <a:lnSpc>
                <a:spcPct val="100000"/>
              </a:lnSpc>
              <a:spcBef>
                <a:spcPts val="0"/>
              </a:spcBef>
            </a:pPr>
            <a:br>
              <a:rPr lang="de-DE" sz="2000" dirty="0">
                <a:solidFill>
                  <a:schemeClr val="bg1"/>
                </a:solidFill>
                <a:latin typeface="Fedra Sans Std Book" panose="020B0403040000020004" pitchFamily="34" charset="0"/>
                <a:ea typeface="Fedra Sans Std Book" panose="020B0403040000020004" pitchFamily="34" charset="0"/>
              </a:rPr>
            </a:br>
            <a:endParaRPr lang="de-DE" sz="2000" dirty="0">
              <a:solidFill>
                <a:schemeClr val="bg1"/>
              </a:solidFill>
              <a:latin typeface="Fedra Sans Std Book" panose="020B0403040000020004" pitchFamily="34" charset="0"/>
              <a:ea typeface="Fedra Sans Std Book" panose="020B0403040000020004" pitchFamily="34" charset="0"/>
            </a:endParaRPr>
          </a:p>
          <a:p>
            <a:pPr algn="l" defTabSz="1436688">
              <a:lnSpc>
                <a:spcPct val="100000"/>
              </a:lnSpc>
              <a:spcBef>
                <a:spcPts val="0"/>
              </a:spcBef>
            </a:pPr>
            <a:endParaRPr lang="de-DE" sz="2000" dirty="0">
              <a:solidFill>
                <a:schemeClr val="bg1"/>
              </a:solidFill>
              <a:latin typeface="Fedra Sans Std Book" panose="020B0403040000020004" pitchFamily="34" charset="0"/>
              <a:ea typeface="Fedra Sans Std Book" panose="020B0403040000020004" pitchFamily="34" charset="0"/>
            </a:endParaRPr>
          </a:p>
        </p:txBody>
      </p:sp>
      <p:sp>
        <p:nvSpPr>
          <p:cNvPr id="22" name="Titel 1">
            <a:extLst>
              <a:ext uri="{FF2B5EF4-FFF2-40B4-BE49-F238E27FC236}">
                <a16:creationId xmlns:a16="http://schemas.microsoft.com/office/drawing/2014/main" id="{FBA16554-B203-751C-9C0B-F53C45DCC882}"/>
              </a:ext>
            </a:extLst>
          </p:cNvPr>
          <p:cNvSpPr txBox="1">
            <a:spLocks/>
          </p:cNvSpPr>
          <p:nvPr/>
        </p:nvSpPr>
        <p:spPr>
          <a:xfrm>
            <a:off x="1208400" y="721670"/>
            <a:ext cx="10080000" cy="973526"/>
          </a:xfrm>
          <a:prstGeom prst="rect">
            <a:avLst/>
          </a:prstGeom>
        </p:spPr>
        <p:txBody>
          <a:bodyPr vert="horz" lIns="0" tIns="0" rIns="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436688">
              <a:lnSpc>
                <a:spcPct val="100000"/>
              </a:lnSpc>
              <a:spcBef>
                <a:spcPts val="0"/>
              </a:spcBef>
            </a:pPr>
            <a:endParaRPr lang="de-DE" sz="4500" dirty="0">
              <a:solidFill>
                <a:schemeClr val="bg1"/>
              </a:solidFill>
              <a:latin typeface="Fedra Sans Std Medium" panose="020B0703040000020004" pitchFamily="34" charset="0"/>
              <a:ea typeface="Fedra Sans Std Medium" panose="020B0703040000020004" pitchFamily="34" charset="0"/>
            </a:endParaRPr>
          </a:p>
        </p:txBody>
      </p:sp>
      <p:sp>
        <p:nvSpPr>
          <p:cNvPr id="2" name="Textfeld 1">
            <a:extLst>
              <a:ext uri="{FF2B5EF4-FFF2-40B4-BE49-F238E27FC236}">
                <a16:creationId xmlns:a16="http://schemas.microsoft.com/office/drawing/2014/main" id="{FF5E54EF-BAF2-E631-8616-AEB62386A8A7}"/>
              </a:ext>
            </a:extLst>
          </p:cNvPr>
          <p:cNvSpPr txBox="1"/>
          <p:nvPr/>
        </p:nvSpPr>
        <p:spPr>
          <a:xfrm>
            <a:off x="992947" y="528276"/>
            <a:ext cx="9318001" cy="4832092"/>
          </a:xfrm>
          <a:prstGeom prst="rect">
            <a:avLst/>
          </a:prstGeom>
          <a:noFill/>
        </p:spPr>
        <p:txBody>
          <a:bodyPr wrap="square" rtlCol="0">
            <a:spAutoFit/>
          </a:bodyPr>
          <a:lstStyle/>
          <a:p>
            <a:pPr marL="0" marR="0" lvl="0" indent="0" algn="l" defTabSz="1436688" rtl="0" eaLnBrk="1" fontAlgn="auto" latinLnBrk="0" hangingPunct="1">
              <a:lnSpc>
                <a:spcPct val="100000"/>
              </a:lnSpc>
              <a:spcBef>
                <a:spcPts val="0"/>
              </a:spcBef>
              <a:spcAft>
                <a:spcPts val="0"/>
              </a:spcAft>
              <a:buClrTx/>
              <a:buSzTx/>
              <a:buFontTx/>
              <a:buNone/>
              <a:tabLst/>
              <a:defRPr/>
            </a:pPr>
            <a:endParaRPr lang="de-DE" sz="8800" dirty="0">
              <a:solidFill>
                <a:srgbClr val="C8CFE9"/>
              </a:solidFill>
              <a:latin typeface="Fedra Sans Std Medium" panose="020B0703040000020004" pitchFamily="34" charset="0"/>
              <a:ea typeface="Fedra Sans Std Medium" panose="020B0703040000020004" pitchFamily="34" charset="0"/>
            </a:endParaRPr>
          </a:p>
          <a:p>
            <a:pPr marL="0" marR="0" lvl="0" indent="0" algn="l" defTabSz="1436688" rtl="0" eaLnBrk="1" fontAlgn="auto" latinLnBrk="0" hangingPunct="1">
              <a:lnSpc>
                <a:spcPct val="100000"/>
              </a:lnSpc>
              <a:spcBef>
                <a:spcPts val="0"/>
              </a:spcBef>
              <a:spcAft>
                <a:spcPts val="0"/>
              </a:spcAft>
              <a:buClrTx/>
              <a:buSzTx/>
              <a:buFontTx/>
              <a:buNone/>
              <a:tabLst/>
              <a:defRPr/>
            </a:pPr>
            <a:r>
              <a:rPr lang="de-DE" sz="8800" dirty="0">
                <a:solidFill>
                  <a:srgbClr val="C8CFE9"/>
                </a:solidFill>
                <a:latin typeface="Fedra Sans Std Medium" panose="020B0703040000020004" pitchFamily="34" charset="0"/>
                <a:ea typeface="Fedra Sans Std Medium" panose="020B0703040000020004" pitchFamily="34" charset="0"/>
              </a:rPr>
              <a:t>…und los geht‘s </a:t>
            </a:r>
            <a:endParaRPr kumimoji="0" lang="de-DE" sz="8800" b="0" i="0" u="none" strike="noStrike" kern="1200" cap="none" spc="0" normalizeH="0" baseline="0" noProof="0" dirty="0">
              <a:ln>
                <a:noFill/>
              </a:ln>
              <a:solidFill>
                <a:srgbClr val="C8CFE9"/>
              </a:solidFill>
              <a:effectLst/>
              <a:uLnTx/>
              <a:uFillTx/>
              <a:latin typeface="Fedra Sans Std Medium" panose="020B0703040000020004" pitchFamily="34" charset="0"/>
              <a:ea typeface="Fedra Sans Std Medium" panose="020B0703040000020004" pitchFamily="34" charset="0"/>
            </a:endParaRPr>
          </a:p>
          <a:p>
            <a:endParaRPr lang="de-DE" sz="6600" dirty="0"/>
          </a:p>
          <a:p>
            <a:endParaRPr lang="de-DE" sz="6600" dirty="0"/>
          </a:p>
        </p:txBody>
      </p:sp>
    </p:spTree>
    <p:extLst>
      <p:ext uri="{BB962C8B-B14F-4D97-AF65-F5344CB8AC3E}">
        <p14:creationId xmlns:p14="http://schemas.microsoft.com/office/powerpoint/2010/main" val="2069088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C2466A90-3E36-02A4-3A7C-A82179AD4DD4}"/>
              </a:ext>
            </a:extLst>
          </p:cNvPr>
          <p:cNvSpPr txBox="1"/>
          <p:nvPr/>
        </p:nvSpPr>
        <p:spPr>
          <a:xfrm>
            <a:off x="416459" y="365125"/>
            <a:ext cx="11506955"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Block 1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Was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ist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für die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Teilnehmer</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Regionalität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feld 2">
            <a:extLst>
              <a:ext uri="{FF2B5EF4-FFF2-40B4-BE49-F238E27FC236}">
                <a16:creationId xmlns:a16="http://schemas.microsoft.com/office/drawing/2014/main" id="{B9A22EA0-A507-19AF-8B03-C814BDDA2F41}"/>
              </a:ext>
            </a:extLst>
          </p:cNvPr>
          <p:cNvGraphicFramePr/>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3232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165109B-7036-4613-93D4-579E77F6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19B96B7B-160A-E300-EEC0-3FA2065552F9}"/>
              </a:ext>
            </a:extLst>
          </p:cNvPr>
          <p:cNvSpPr txBox="1"/>
          <p:nvPr/>
        </p:nvSpPr>
        <p:spPr>
          <a:xfrm>
            <a:off x="761802" y="858982"/>
            <a:ext cx="3160341" cy="515293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Block 2:</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Warum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nicht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noch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mehr</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Regionalität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useBgFill="1">
        <p:nvSpPr>
          <p:cNvPr id="11" name="Rectangle 10">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6707" y="0"/>
            <a:ext cx="7455294" cy="6858000"/>
          </a:xfrm>
          <a:prstGeom prst="rect">
            <a:avLst/>
          </a:prstGeom>
          <a:ln>
            <a:noFill/>
          </a:ln>
          <a:effectLst>
            <a:outerShdw blurRad="317500" dist="228600" dir="798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feld 2">
            <a:extLst>
              <a:ext uri="{FF2B5EF4-FFF2-40B4-BE49-F238E27FC236}">
                <a16:creationId xmlns:a16="http://schemas.microsoft.com/office/drawing/2014/main" id="{EA7E94DE-2255-2F65-5793-8FD1A990F94D}"/>
              </a:ext>
            </a:extLst>
          </p:cNvPr>
          <p:cNvGraphicFramePr/>
          <p:nvPr/>
        </p:nvGraphicFramePr>
        <p:xfrm>
          <a:off x="5368169" y="601324"/>
          <a:ext cx="5849557" cy="5618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0221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Gras, Berg, Nutztiere enthält.&#10;&#10;Automatisch generierte Beschreibung">
            <a:extLst>
              <a:ext uri="{FF2B5EF4-FFF2-40B4-BE49-F238E27FC236}">
                <a16:creationId xmlns:a16="http://schemas.microsoft.com/office/drawing/2014/main" id="{3E0488E3-B82D-53DF-8FE1-EFB5A135C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592" y="331839"/>
            <a:ext cx="8259096" cy="6194322"/>
          </a:xfrm>
          <a:prstGeom prst="rect">
            <a:avLst/>
          </a:prstGeom>
        </p:spPr>
      </p:pic>
      <p:sp>
        <p:nvSpPr>
          <p:cNvPr id="6" name="Textfeld 5">
            <a:extLst>
              <a:ext uri="{FF2B5EF4-FFF2-40B4-BE49-F238E27FC236}">
                <a16:creationId xmlns:a16="http://schemas.microsoft.com/office/drawing/2014/main" id="{4A6B1681-AA10-6B06-257A-DCA6772EF31A}"/>
              </a:ext>
            </a:extLst>
          </p:cNvPr>
          <p:cNvSpPr txBox="1"/>
          <p:nvPr/>
        </p:nvSpPr>
        <p:spPr>
          <a:xfrm>
            <a:off x="2632296" y="1075596"/>
            <a:ext cx="60975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Grundkonsens ist klar: Wie kann man weiter unterstützen / motivieren?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493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77D63C-2A8A-1134-5765-D4A8A40EDF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C0A2B2-CE06-80A3-808E-E3B83E6DFA6C}"/>
              </a:ext>
            </a:extLst>
          </p:cNvPr>
          <p:cNvSpPr>
            <a:spLocks noGrp="1"/>
          </p:cNvSpPr>
          <p:nvPr>
            <p:ph type="ctrTitle"/>
          </p:nvPr>
        </p:nvSpPr>
        <p:spPr>
          <a:xfrm>
            <a:off x="1056000" y="828136"/>
            <a:ext cx="10080000" cy="5300864"/>
          </a:xfrm>
        </p:spPr>
        <p:txBody>
          <a:bodyPr lIns="0" tIns="0" rIns="0" anchor="ctr">
            <a:noAutofit/>
          </a:bodyPr>
          <a:lstStyle/>
          <a:p>
            <a:pPr algn="l" defTabSz="1436688">
              <a:lnSpc>
                <a:spcPct val="100000"/>
              </a:lnSpc>
              <a:spcBef>
                <a:spcPts val="0"/>
              </a:spcBef>
            </a:pPr>
            <a:br>
              <a:rPr lang="de-DE" sz="4500" dirty="0">
                <a:solidFill>
                  <a:schemeClr val="bg1"/>
                </a:solidFill>
                <a:latin typeface="Fedra Sans Std Medium" panose="020B0703040000020004" pitchFamily="34" charset="0"/>
                <a:ea typeface="Fedra Sans Std Medium" panose="020B0703040000020004" pitchFamily="34" charset="0"/>
              </a:rPr>
            </a:br>
            <a:br>
              <a:rPr lang="de-DE" sz="3000" dirty="0">
                <a:solidFill>
                  <a:schemeClr val="bg1"/>
                </a:solidFill>
                <a:latin typeface="Fedra Sans Std Medium" panose="020B0703040000020004" pitchFamily="34" charset="0"/>
                <a:ea typeface="Fedra Sans Std Medium" panose="020B0703040000020004" pitchFamily="34" charset="0"/>
              </a:rPr>
            </a:br>
            <a:br>
              <a:rPr lang="de-DE" sz="20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br>
              <a:rPr lang="de-DE" sz="32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br>
              <a:rPr lang="de-DE" sz="32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br>
              <a:rPr lang="de-DE" sz="32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br>
              <a:rPr lang="de-DE" sz="2000" dirty="0">
                <a:solidFill>
                  <a:schemeClr val="bg1"/>
                </a:solidFill>
                <a:latin typeface="Fedra Sans Std Book" panose="020B0403040000020004" pitchFamily="34" charset="0"/>
                <a:ea typeface="Fedra Sans Std Book" panose="020B0403040000020004" pitchFamily="34" charset="0"/>
              </a:rPr>
            </a:br>
            <a:br>
              <a:rPr lang="de-DE" sz="800" dirty="0">
                <a:solidFill>
                  <a:schemeClr val="bg1"/>
                </a:solidFill>
                <a:latin typeface="Fedra Sans Std Book" panose="020B0403040000020004" pitchFamily="34" charset="0"/>
                <a:ea typeface="Fedra Sans Std Book" panose="020B0403040000020004" pitchFamily="34" charset="0"/>
              </a:rPr>
            </a:br>
            <a:endParaRPr lang="de-DE" sz="2000" dirty="0">
              <a:solidFill>
                <a:schemeClr val="bg1"/>
              </a:solidFill>
              <a:latin typeface="Fedra Sans Std Book" panose="020B0403040000020004" pitchFamily="34" charset="0"/>
              <a:ea typeface="Fedra Sans Std Book" panose="020B0403040000020004" pitchFamily="34" charset="0"/>
            </a:endParaRPr>
          </a:p>
        </p:txBody>
      </p:sp>
      <p:pic>
        <p:nvPicPr>
          <p:cNvPr id="13" name="Grafik 12" descr="Ein Bild, das Schrift, Symbol, Logo, Grafiken enthält.">
            <a:extLst>
              <a:ext uri="{FF2B5EF4-FFF2-40B4-BE49-F238E27FC236}">
                <a16:creationId xmlns:a16="http://schemas.microsoft.com/office/drawing/2014/main" id="{80D442AB-6048-D966-B90E-3416A83A7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077" y="528276"/>
            <a:ext cx="1062000" cy="1201626"/>
          </a:xfrm>
          <a:prstGeom prst="rect">
            <a:avLst/>
          </a:prstGeom>
        </p:spPr>
      </p:pic>
      <p:sp>
        <p:nvSpPr>
          <p:cNvPr id="3" name="Textfeld 2">
            <a:extLst>
              <a:ext uri="{FF2B5EF4-FFF2-40B4-BE49-F238E27FC236}">
                <a16:creationId xmlns:a16="http://schemas.microsoft.com/office/drawing/2014/main" id="{E7844E72-4685-DF74-C298-89733BFF1C8E}"/>
              </a:ext>
            </a:extLst>
          </p:cNvPr>
          <p:cNvSpPr txBox="1"/>
          <p:nvPr/>
        </p:nvSpPr>
        <p:spPr>
          <a:xfrm>
            <a:off x="841291" y="1220551"/>
            <a:ext cx="7983532" cy="1477328"/>
          </a:xfrm>
          <a:prstGeom prst="rect">
            <a:avLst/>
          </a:prstGeom>
          <a:noFill/>
        </p:spPr>
        <p:txBody>
          <a:bodyPr wrap="square" rtlCol="0">
            <a:spAutoFit/>
          </a:bodyPr>
          <a:lstStyle/>
          <a:p>
            <a:endParaRPr kumimoji="0" lang="de-DE" sz="4500" b="0" i="0" u="none" strike="noStrike" kern="1200" cap="none" spc="0" normalizeH="0" baseline="0" noProof="0" dirty="0">
              <a:ln>
                <a:noFill/>
              </a:ln>
              <a:solidFill>
                <a:prstClr val="white"/>
              </a:solidFill>
              <a:effectLst/>
              <a:uLnTx/>
              <a:uFillTx/>
              <a:latin typeface="Fedra Sans Std Medium" panose="020B0703040000020004" pitchFamily="34" charset="0"/>
              <a:ea typeface="Fedra Sans Std Medium" panose="020B0703040000020004" pitchFamily="34" charset="0"/>
              <a:cs typeface="+mj-cs"/>
            </a:endParaRPr>
          </a:p>
          <a:p>
            <a:r>
              <a:rPr kumimoji="0" lang="de-DE" sz="4500" b="0" i="0" u="none" strike="noStrike" kern="1200" cap="none" spc="0" normalizeH="0" baseline="0" noProof="0" dirty="0">
                <a:ln>
                  <a:noFill/>
                </a:ln>
                <a:solidFill>
                  <a:prstClr val="white"/>
                </a:solidFill>
                <a:effectLst/>
                <a:uLnTx/>
                <a:uFillTx/>
                <a:latin typeface="Fedra Sans Std Medium" panose="020B0703040000020004" pitchFamily="34" charset="0"/>
                <a:ea typeface="Fedra Sans Std Medium" panose="020B0703040000020004" pitchFamily="34" charset="0"/>
                <a:cs typeface="+mj-cs"/>
              </a:rPr>
              <a:t>Björn</a:t>
            </a:r>
            <a:r>
              <a:rPr kumimoji="0" lang="de-DE" sz="4500" b="0" i="0" u="none" strike="noStrike" kern="1200" cap="none" spc="0" normalizeH="0" noProof="0" dirty="0">
                <a:ln>
                  <a:noFill/>
                </a:ln>
                <a:solidFill>
                  <a:prstClr val="white"/>
                </a:solidFill>
                <a:effectLst/>
                <a:uLnTx/>
                <a:uFillTx/>
                <a:latin typeface="Fedra Sans Std Medium" panose="020B0703040000020004" pitchFamily="34" charset="0"/>
                <a:ea typeface="Fedra Sans Std Medium" panose="020B0703040000020004" pitchFamily="34" charset="0"/>
                <a:cs typeface="+mj-cs"/>
              </a:rPr>
              <a:t> Rasmus</a:t>
            </a:r>
            <a:endParaRPr lang="de-DE" dirty="0"/>
          </a:p>
        </p:txBody>
      </p:sp>
      <p:sp>
        <p:nvSpPr>
          <p:cNvPr id="4" name="Textfeld 3">
            <a:extLst>
              <a:ext uri="{FF2B5EF4-FFF2-40B4-BE49-F238E27FC236}">
                <a16:creationId xmlns:a16="http://schemas.microsoft.com/office/drawing/2014/main" id="{CAE73247-B049-64C8-340D-156213B95FE8}"/>
              </a:ext>
            </a:extLst>
          </p:cNvPr>
          <p:cNvSpPr txBox="1"/>
          <p:nvPr/>
        </p:nvSpPr>
        <p:spPr>
          <a:xfrm>
            <a:off x="997256" y="2969929"/>
            <a:ext cx="8475928" cy="954107"/>
          </a:xfrm>
          <a:prstGeom prst="rect">
            <a:avLst/>
          </a:prstGeom>
          <a:noFill/>
        </p:spPr>
        <p:txBody>
          <a:bodyPr wrap="square" rtlCol="0">
            <a:spAutoFit/>
          </a:bodyPr>
          <a:lstStyle/>
          <a:p>
            <a:pPr>
              <a:tabLst>
                <a:tab pos="1435100" algn="l"/>
              </a:tabLst>
            </a:pPr>
            <a:r>
              <a:rPr lang="de-DE" sz="2800" dirty="0">
                <a:solidFill>
                  <a:schemeClr val="bg1"/>
                </a:solidFill>
                <a:latin typeface="Fedra Sans Std Book" panose="020B0403040000020004" pitchFamily="34" charset="0"/>
                <a:ea typeface="Fedra Sans Std Book" panose="020B0403040000020004" pitchFamily="34" charset="0"/>
              </a:rPr>
              <a:t>	</a:t>
            </a:r>
          </a:p>
          <a:p>
            <a:pPr algn="ctr">
              <a:tabLst>
                <a:tab pos="1435100" algn="l"/>
              </a:tabLst>
            </a:pPr>
            <a:r>
              <a:rPr lang="de-DE" sz="2000" dirty="0">
                <a:solidFill>
                  <a:schemeClr val="bg1"/>
                </a:solidFill>
                <a:latin typeface="Fedra Sans Std Book" panose="020B0403040000020004" pitchFamily="34" charset="0"/>
                <a:ea typeface="Fedra Sans Std Book" panose="020B0403040000020004" pitchFamily="34" charset="0"/>
              </a:rPr>
              <a:t>     </a:t>
            </a:r>
            <a:r>
              <a:rPr lang="de-DE" sz="2800" dirty="0">
                <a:solidFill>
                  <a:schemeClr val="bg1"/>
                </a:solidFill>
                <a:latin typeface="Fedra Sans Std Book" panose="020B0403040000020004" pitchFamily="34" charset="0"/>
                <a:ea typeface="Fedra Sans Std Book" panose="020B0403040000020004" pitchFamily="34" charset="0"/>
              </a:rPr>
              <a:t>Geschäftsführer von Bio vom Berg</a:t>
            </a:r>
            <a:endParaRPr lang="de-DE" sz="2000" dirty="0"/>
          </a:p>
        </p:txBody>
      </p:sp>
      <p:pic>
        <p:nvPicPr>
          <p:cNvPr id="12" name="Grafik 11">
            <a:extLst>
              <a:ext uri="{FF2B5EF4-FFF2-40B4-BE49-F238E27FC236}">
                <a16:creationId xmlns:a16="http://schemas.microsoft.com/office/drawing/2014/main" id="{79FF0E2E-9F33-1E56-4BD6-653DFA121C72}"/>
              </a:ext>
            </a:extLst>
          </p:cNvPr>
          <p:cNvPicPr>
            <a:picLocks noChangeAspect="1"/>
          </p:cNvPicPr>
          <p:nvPr/>
        </p:nvPicPr>
        <p:blipFill>
          <a:blip r:embed="rId4"/>
          <a:stretch>
            <a:fillRect/>
          </a:stretch>
        </p:blipFill>
        <p:spPr>
          <a:xfrm>
            <a:off x="1001375" y="2997739"/>
            <a:ext cx="1332286" cy="1332286"/>
          </a:xfrm>
          <a:prstGeom prst="rect">
            <a:avLst/>
          </a:prstGeom>
        </p:spPr>
      </p:pic>
    </p:spTree>
    <p:extLst>
      <p:ext uri="{BB962C8B-B14F-4D97-AF65-F5344CB8AC3E}">
        <p14:creationId xmlns:p14="http://schemas.microsoft.com/office/powerpoint/2010/main" val="1471160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9A79FC-53F9-47C4-A8AD-071002122790}"/>
              </a:ext>
            </a:extLst>
          </p:cNvPr>
          <p:cNvPicPr>
            <a:picLocks noChangeAspect="1"/>
          </p:cNvPicPr>
          <p:nvPr/>
        </p:nvPicPr>
        <p:blipFill>
          <a:blip r:embed="rId2"/>
          <a:stretch>
            <a:fillRect/>
          </a:stretch>
        </p:blipFill>
        <p:spPr>
          <a:xfrm>
            <a:off x="1603310" y="708352"/>
            <a:ext cx="8985379" cy="5604258"/>
          </a:xfrm>
          <a:prstGeom prst="rect">
            <a:avLst/>
          </a:prstGeom>
        </p:spPr>
      </p:pic>
    </p:spTree>
    <p:extLst>
      <p:ext uri="{BB962C8B-B14F-4D97-AF65-F5344CB8AC3E}">
        <p14:creationId xmlns:p14="http://schemas.microsoft.com/office/powerpoint/2010/main" val="313944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Im Haus, Flasche, Wand, Lebensmittelgruppe enthält.&#10;&#10;Automatisch generierte Beschreibung">
            <a:extLst>
              <a:ext uri="{FF2B5EF4-FFF2-40B4-BE49-F238E27FC236}">
                <a16:creationId xmlns:a16="http://schemas.microsoft.com/office/drawing/2014/main" id="{2F124DCD-7B1B-0575-A675-D03BC232B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664" y="218407"/>
            <a:ext cx="9602671" cy="6191723"/>
          </a:xfrm>
          <a:prstGeom prst="rect">
            <a:avLst/>
          </a:prstGeom>
        </p:spPr>
      </p:pic>
      <p:pic>
        <p:nvPicPr>
          <p:cNvPr id="4" name="Grafik 3">
            <a:extLst>
              <a:ext uri="{FF2B5EF4-FFF2-40B4-BE49-F238E27FC236}">
                <a16:creationId xmlns:a16="http://schemas.microsoft.com/office/drawing/2014/main" id="{FA2E7385-261E-1488-3459-373BFB6AD39F}"/>
              </a:ext>
            </a:extLst>
          </p:cNvPr>
          <p:cNvPicPr>
            <a:picLocks noChangeAspect="1"/>
          </p:cNvPicPr>
          <p:nvPr/>
        </p:nvPicPr>
        <p:blipFill>
          <a:blip r:embed="rId3"/>
          <a:stretch>
            <a:fillRect/>
          </a:stretch>
        </p:blipFill>
        <p:spPr>
          <a:xfrm>
            <a:off x="1153930" y="0"/>
            <a:ext cx="9884140" cy="6858000"/>
          </a:xfrm>
          <a:prstGeom prst="rect">
            <a:avLst/>
          </a:prstGeom>
        </p:spPr>
      </p:pic>
    </p:spTree>
    <p:extLst>
      <p:ext uri="{BB962C8B-B14F-4D97-AF65-F5344CB8AC3E}">
        <p14:creationId xmlns:p14="http://schemas.microsoft.com/office/powerpoint/2010/main" val="3554099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58A034A-0D8C-4EEA-8E42-6315834FB24D}"/>
              </a:ext>
            </a:extLst>
          </p:cNvPr>
          <p:cNvPicPr>
            <a:picLocks noChangeAspect="1"/>
          </p:cNvPicPr>
          <p:nvPr/>
        </p:nvPicPr>
        <p:blipFill>
          <a:blip r:embed="rId2"/>
          <a:stretch>
            <a:fillRect/>
          </a:stretch>
        </p:blipFill>
        <p:spPr>
          <a:xfrm>
            <a:off x="1130001" y="0"/>
            <a:ext cx="9931998" cy="6858000"/>
          </a:xfrm>
          <a:prstGeom prst="rect">
            <a:avLst/>
          </a:prstGeom>
        </p:spPr>
      </p:pic>
    </p:spTree>
    <p:extLst>
      <p:ext uri="{BB962C8B-B14F-4D97-AF65-F5344CB8AC3E}">
        <p14:creationId xmlns:p14="http://schemas.microsoft.com/office/powerpoint/2010/main" val="3868110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8B14A4-359E-41AB-9FBA-9FC1D7999C91}"/>
              </a:ext>
            </a:extLst>
          </p:cNvPr>
          <p:cNvPicPr>
            <a:picLocks noChangeAspect="1"/>
          </p:cNvPicPr>
          <p:nvPr/>
        </p:nvPicPr>
        <p:blipFill>
          <a:blip r:embed="rId2"/>
          <a:stretch>
            <a:fillRect/>
          </a:stretch>
        </p:blipFill>
        <p:spPr>
          <a:xfrm>
            <a:off x="169334" y="0"/>
            <a:ext cx="11413066" cy="6858000"/>
          </a:xfrm>
          <a:prstGeom prst="rect">
            <a:avLst/>
          </a:prstGeom>
        </p:spPr>
      </p:pic>
    </p:spTree>
    <p:extLst>
      <p:ext uri="{BB962C8B-B14F-4D97-AF65-F5344CB8AC3E}">
        <p14:creationId xmlns:p14="http://schemas.microsoft.com/office/powerpoint/2010/main" val="390242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1">
            <a:extLst>
              <a:ext uri="{FF2B5EF4-FFF2-40B4-BE49-F238E27FC236}">
                <a16:creationId xmlns:a16="http://schemas.microsoft.com/office/drawing/2014/main" id="{9F389245-043E-26DE-9180-73E8A1C12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115888"/>
            <a:ext cx="7000649" cy="66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logomitSchatten151105">
            <a:extLst>
              <a:ext uri="{FF2B5EF4-FFF2-40B4-BE49-F238E27FC236}">
                <a16:creationId xmlns:a16="http://schemas.microsoft.com/office/drawing/2014/main" id="{A6D0B72C-AE23-9BB4-12BC-7E25DC7A0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6" y="4437064"/>
            <a:ext cx="223202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C70F64-3109-485D-882F-C66457F418CD}"/>
              </a:ext>
            </a:extLst>
          </p:cNvPr>
          <p:cNvPicPr>
            <a:picLocks noChangeAspect="1"/>
          </p:cNvPicPr>
          <p:nvPr/>
        </p:nvPicPr>
        <p:blipFill>
          <a:blip r:embed="rId2"/>
          <a:stretch>
            <a:fillRect/>
          </a:stretch>
        </p:blipFill>
        <p:spPr>
          <a:xfrm>
            <a:off x="3186068" y="0"/>
            <a:ext cx="5819863" cy="6858000"/>
          </a:xfrm>
          <a:prstGeom prst="rect">
            <a:avLst/>
          </a:prstGeom>
        </p:spPr>
      </p:pic>
    </p:spTree>
    <p:extLst>
      <p:ext uri="{BB962C8B-B14F-4D97-AF65-F5344CB8AC3E}">
        <p14:creationId xmlns:p14="http://schemas.microsoft.com/office/powerpoint/2010/main" val="61953224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Words>
  <Application>Microsoft Office PowerPoint</Application>
  <PresentationFormat>Breitbild</PresentationFormat>
  <Paragraphs>43</Paragraphs>
  <Slides>23</Slides>
  <Notes>0</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23</vt:i4>
      </vt:variant>
    </vt:vector>
  </HeadingPairs>
  <TitlesOfParts>
    <vt:vector size="32" baseType="lpstr">
      <vt:lpstr>Arial</vt:lpstr>
      <vt:lpstr>Calibri</vt:lpstr>
      <vt:lpstr>Calibri Light</vt:lpstr>
      <vt:lpstr>Fairwater Script Light</vt:lpstr>
      <vt:lpstr>Fedra Sans Std Bold</vt:lpstr>
      <vt:lpstr>Fedra Sans Std Book</vt:lpstr>
      <vt:lpstr>Fedra Sans Std Medium</vt:lpstr>
      <vt:lpstr>Office</vt:lpstr>
      <vt:lpstr>1_Office</vt:lpstr>
      <vt:lpstr>PowerPoint-Präsentation</vt:lpstr>
      <vt:lpstr>2. Alpbachtal Tourismus Zukunftstag  WORKSHOP KULINARIK</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Wofür steht „Alpbachtal Q“?  Regionalität und Produktvielfalt aus der Region Alpbachtal Produktveredelung nach traditionellen Rezepten  Ehrlichkeit in der Kommunikation mit dem Kunden Kennzeichnung der Produkte mit „Alpbachtal Q“ Information über die Produkte an den Konsumenten das Achten auf saisonale Verfügbarkeit von Produkten  Herzlichkeit, Gastlichkeit, Kompetenz und Qualität  direkt aus der Region </vt:lpstr>
      <vt:lpstr>www.alpbachtal.at/kulinarik</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Alpbachtal Tourismus Zukunftstag</dc:title>
  <dc:creator>Petra Cosentino - Alpbachtal Tourismus</dc:creator>
  <cp:lastModifiedBy>Claudia Ager - Alpbachtal Tourismus</cp:lastModifiedBy>
  <cp:revision>24</cp:revision>
  <dcterms:created xsi:type="dcterms:W3CDTF">2024-02-27T13:09:24Z</dcterms:created>
  <dcterms:modified xsi:type="dcterms:W3CDTF">2024-03-12T12:20:01Z</dcterms:modified>
</cp:coreProperties>
</file>