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handoutMaster+xml" PartName="/ppt/handoutMasters/handoutMaster1.xml"/>
  <Override ContentType="image/png" PartName="/ppt/media/slide10_image_rId2.png"/>
  <Override ContentType="image/png" PartName="/ppt/media/slide10_image_rId3.png"/>
  <Override ContentType="image/png" PartName="/ppt/media/slide11_image_rId2.png"/>
  <Override ContentType="image/png" PartName="/ppt/media/slide11_image_rId3.png"/>
  <Override ContentType="image/png" PartName="/ppt/media/slide12_image_rId2.png"/>
  <Override ContentType="image/png" PartName="/ppt/media/slide12_image_rId3.png"/>
  <Override ContentType="image/png" PartName="/ppt/media/slide13_image_rId2.png"/>
  <Override ContentType="image/png" PartName="/ppt/media/slide13_image_rId3.png"/>
  <Override ContentType="image/png" PartName="/ppt/media/slide13_image_rId4.png"/>
  <Override ContentType="image/png" PartName="/ppt/media/slide13_image_rId5.png"/>
  <Override ContentType="image/png" PartName="/ppt/media/slide14_image_rId2.png"/>
  <Override ContentType="image/png" PartName="/ppt/media/slide14_image_rId3.png"/>
  <Override ContentType="image/png" PartName="/ppt/media/slide14_image_rId4.png"/>
  <Override ContentType="image/png" PartName="/ppt/media/slide14_image_rId5.png"/>
  <Override ContentType="image/png" PartName="/ppt/media/slide15_image_rId2.png"/>
  <Override ContentType="image/png" PartName="/ppt/media/slide15_image_rId3.png"/>
  <Override ContentType="image/png" PartName="/ppt/media/slide15_image_rId4.png"/>
  <Override ContentType="image/png" PartName="/ppt/media/slide15_image_rId5.png"/>
  <Override ContentType="image/png" PartName="/ppt/media/slide17_image_rId2.png"/>
  <Override ContentType="image/png" PartName="/ppt/media/slide17_image_rId3.png"/>
  <Override ContentType="image/png" PartName="/ppt/media/slide18_image_rId2.png"/>
  <Override ContentType="image/png" PartName="/ppt/media/slide18_image_rId3.png"/>
  <Override ContentType="image/png" PartName="/ppt/media/slide19_image_rId2.png"/>
  <Override ContentType="image/png" PartName="/ppt/media/slide19_image_rId3.png"/>
  <Override ContentType="image/png" PartName="/ppt/media/slide20_image_rId2.png"/>
  <Override ContentType="image/png" PartName="/ppt/media/slide20_image_rId3.png"/>
  <Override ContentType="image/png" PartName="/ppt/media/slide21_image_rId2.png"/>
  <Override ContentType="image/png" PartName="/ppt/media/slide21_image_rId3.png"/>
  <Override ContentType="image/png" PartName="/ppt/media/slide22_image_rId2.png"/>
  <Override ContentType="image/png" PartName="/ppt/media/slide22_image_rId3.png"/>
  <Override ContentType="image/png" PartName="/ppt/media/slide23_image_rId2.png"/>
  <Override ContentType="image/png" PartName="/ppt/media/slide23_image_rId3.png"/>
  <Override ContentType="image/png" PartName="/ppt/media/slide24_image_rId2.png"/>
  <Override ContentType="image/png" PartName="/ppt/media/slide25_image_rId2.png"/>
  <Override ContentType="image/png" PartName="/ppt/media/slide25_image_rId3.png"/>
  <Override ContentType="image/png" PartName="/ppt/media/slide26_image_rId2.png"/>
  <Override ContentType="image/png" PartName="/ppt/media/slide26_image_rId3.png"/>
  <Override ContentType="image/png" PartName="/ppt/media/slide27_image_rId2.png"/>
  <Override ContentType="image/png" PartName="/ppt/media/slide27_image_rId3.png"/>
  <Override ContentType="image/png" PartName="/ppt/media/slide28_image_rId2.png"/>
  <Override ContentType="image/png" PartName="/ppt/media/slide28_image_rId3.png"/>
  <Override ContentType="image/png" PartName="/ppt/media/slide29_image_rId2.png"/>
  <Override ContentType="image/png" PartName="/ppt/media/slide29_image_rId3.png"/>
  <Override ContentType="image/png" PartName="/ppt/media/slide2_image_rId2.png"/>
  <Override ContentType="image/png" PartName="/ppt/media/slide30_image_rId2.png"/>
  <Override ContentType="image/png" PartName="/ppt/media/slide30_image_rId3.png"/>
  <Override ContentType="image/png" PartName="/ppt/media/slide31_image_rId2.png"/>
  <Override ContentType="image/png" PartName="/ppt/media/slide31_image_rId3.png"/>
  <Override ContentType="image/png" PartName="/ppt/media/slide32_image_rId2.png"/>
  <Override ContentType="image/png" PartName="/ppt/media/slide32_image_rId3.png"/>
  <Override ContentType="image/png" PartName="/ppt/media/slide33_image_rId2.png"/>
  <Override ContentType="image/png" PartName="/ppt/media/slide33_image_rId3.png"/>
  <Override ContentType="image/png" PartName="/ppt/media/slide34_image_rId2.png"/>
  <Override ContentType="image/png" PartName="/ppt/media/slide34_image_rId3.png"/>
  <Override ContentType="image/png" PartName="/ppt/media/slide35_image_rId2.png"/>
  <Override ContentType="image/png" PartName="/ppt/media/slide35_image_rId3.png"/>
  <Override ContentType="image/png" PartName="/ppt/media/slide36_image_rId2.png"/>
  <Override ContentType="image/png" PartName="/ppt/media/slide36_image_rId3.png"/>
  <Override ContentType="image/png" PartName="/ppt/media/slide38_image_rId2.png"/>
  <Override ContentType="image/png" PartName="/ppt/media/slide39_image_rId2.png"/>
  <Override ContentType="image/png" PartName="/ppt/media/slide3_image_rId2.png"/>
  <Override ContentType="image/png" PartName="/ppt/media/slide40_image_rId2.png"/>
  <Override ContentType="image/png" PartName="/ppt/media/slide41_image_rId2.png"/>
  <Override ContentType="image/png" PartName="/ppt/media/slide42_image_rId2.png"/>
  <Override ContentType="image/png" PartName="/ppt/media/slide42_image_rId3.png"/>
  <Override ContentType="image/png" PartName="/ppt/media/slide43_image_rId2.png"/>
  <Override ContentType="image/png" PartName="/ppt/media/slide43_image_rId3.png"/>
  <Override ContentType="image/png" PartName="/ppt/media/slide44_image_rId2.png"/>
  <Override ContentType="image/png" PartName="/ppt/media/slide44_image_rId3.png"/>
  <Override ContentType="image/png" PartName="/ppt/media/slide45_image_rId2.png"/>
  <Override ContentType="image/png" PartName="/ppt/media/slide45_image_rId3.png"/>
  <Override ContentType="image/png" PartName="/ppt/media/slide46_image_rId2.png"/>
  <Override ContentType="image/png" PartName="/ppt/media/slide46_image_rId3.png"/>
  <Override ContentType="image/png" PartName="/ppt/media/slide48_image_rId2.png"/>
  <Override ContentType="image/png" PartName="/ppt/media/slide48_image_rId3.png"/>
  <Override ContentType="image/png" PartName="/ppt/media/slide49_image_rId2.png"/>
  <Override ContentType="image/png" PartName="/ppt/media/slide4_image_rId2.png"/>
  <Override ContentType="image/png" PartName="/ppt/media/slide4_image_rId3.png"/>
  <Override ContentType="image/png" PartName="/ppt/media/slide50_image_rId2.png"/>
  <Override ContentType="image/png" PartName="/ppt/media/slide50_image_rId3.png"/>
  <Override ContentType="image/png" PartName="/ppt/media/slide51_image_rId2.png"/>
  <Override ContentType="image/png" PartName="/ppt/media/slide51_image_rId3.png"/>
  <Override ContentType="image/png" PartName="/ppt/media/slide52_image_rId2.png"/>
  <Override ContentType="image/png" PartName="/ppt/media/slide52_image_rId3.png"/>
  <Override ContentType="image/png" PartName="/ppt/media/slide53_image_rId2.png"/>
  <Override ContentType="image/png" PartName="/ppt/media/slide53_image_rId3.png"/>
  <Override ContentType="image/png" PartName="/ppt/media/slide54_image_rId2.png"/>
  <Override ContentType="image/png" PartName="/ppt/media/slide54_image_rId3.png"/>
  <Override ContentType="image/png" PartName="/ppt/media/slide55_image_rId2.png"/>
  <Override ContentType="image/png" PartName="/ppt/media/slide56_image_rId2.png"/>
  <Override ContentType="image/png" PartName="/ppt/media/slide56_image_rId3.png"/>
  <Override ContentType="image/png" PartName="/ppt/media/slide57_image_rId2.png"/>
  <Override ContentType="image/png" PartName="/ppt/media/slide57_image_rId3.png"/>
  <Override ContentType="image/png" PartName="/ppt/media/slide58_image_rId2.png"/>
  <Override ContentType="image/png" PartName="/ppt/media/slide58_image_rId3.png"/>
  <Override ContentType="image/png" PartName="/ppt/media/slide59_image_rId2.png"/>
  <Override ContentType="image/png" PartName="/ppt/media/slide59_image_rId3.png"/>
  <Override ContentType="image/png" PartName="/ppt/media/slide60_image_rId2.png"/>
  <Override ContentType="image/png" PartName="/ppt/media/slide61_image_rId2.png"/>
  <Override ContentType="image/png" PartName="/ppt/media/slide62_image_rId2.png"/>
  <Override ContentType="image/png" PartName="/ppt/media/slide63_image_rId2.png"/>
  <Override ContentType="image/png" PartName="/ppt/media/slide63_image_rId3.png"/>
  <Override ContentType="image/png" PartName="/ppt/media/slide64_image_rId2.png"/>
  <Override ContentType="image/png" PartName="/ppt/media/slide64_image_rId3.png"/>
  <Override ContentType="image/png" PartName="/ppt/media/slide65_image_rId2.png"/>
  <Override ContentType="image/png" PartName="/ppt/media/slide65_image_rId3.png"/>
  <Override ContentType="image/png" PartName="/ppt/media/slide66_image_rId2.png"/>
  <Override ContentType="image/png" PartName="/ppt/media/slide66_image_rId3.png"/>
  <Override ContentType="image/png" PartName="/ppt/media/slide67_image_rId2.png"/>
  <Override ContentType="image/png" PartName="/ppt/media/slide67_image_rId3.png"/>
  <Override ContentType="image/png" PartName="/ppt/media/slide68_image_rId2.png"/>
  <Override ContentType="image/png" PartName="/ppt/media/slide68_image_rId3.png"/>
  <Override ContentType="image/png" PartName="/ppt/media/slide69_image_rId2.png"/>
  <Override ContentType="image/png" PartName="/ppt/media/slide69_image_rId3.png"/>
  <Override ContentType="image/png" PartName="/ppt/media/slide6_image_rId2.png"/>
  <Override ContentType="image/png" PartName="/ppt/media/slide6_image_rId3.png"/>
  <Override ContentType="image/png" PartName="/ppt/media/slide70_image_rId2.png"/>
  <Override ContentType="image/png" PartName="/ppt/media/slide70_image_rId3.png"/>
  <Override ContentType="image/png" PartName="/ppt/media/slide71_image_rId2.png"/>
  <Override ContentType="image/png" PartName="/ppt/media/slide71_image_rId3.png"/>
  <Override ContentType="image/png" PartName="/ppt/media/slide72_image_rId2.png"/>
  <Override ContentType="image/png" PartName="/ppt/media/slide74_image_rId2.png"/>
  <Override ContentType="image/png" PartName="/ppt/media/slide74_image_rId3.png"/>
  <Override ContentType="image/png" PartName="/ppt/media/slide75_image_rId2.png"/>
  <Override ContentType="image/png" PartName="/ppt/media/slide75_image_rId3.png"/>
  <Override ContentType="image/png" PartName="/ppt/media/slide76_image_rId2.png"/>
  <Override ContentType="image/png" PartName="/ppt/media/slide76_image_rId3.png"/>
  <Override ContentType="image/png" PartName="/ppt/media/slide77_image_rId2.png"/>
  <Override ContentType="image/png" PartName="/ppt/media/slide77_image_rId3.png"/>
  <Override ContentType="image/png" PartName="/ppt/media/slide78_image_rId2.png"/>
  <Override ContentType="image/png" PartName="/ppt/media/slide78_image_rId3.png"/>
  <Override ContentType="image/png" PartName="/ppt/media/slide79_image_rId2.png"/>
  <Override ContentType="image/png" PartName="/ppt/media/slide79_image_rId3.png"/>
  <Override ContentType="image/png" PartName="/ppt/media/slide7_image_rId2.png"/>
  <Override ContentType="image/png" PartName="/ppt/media/slide7_image_rId3.png"/>
  <Override ContentType="image/png" PartName="/ppt/media/slide80_image_rId2.png"/>
  <Override ContentType="image/png" PartName="/ppt/media/slide80_image_rId3.png"/>
  <Override ContentType="image/png" PartName="/ppt/media/slide82_image_rId2.png"/>
  <Override ContentType="image/png" PartName="/ppt/media/slide83_image_rId2.png"/>
  <Override ContentType="image/png" PartName="/ppt/media/slide84_image_rId2.png"/>
  <Override ContentType="image/png" PartName="/ppt/media/slide84_image_rId3.png"/>
  <Override ContentType="image/png" PartName="/ppt/media/slide85_image_rId2.png"/>
  <Override ContentType="image/png" PartName="/ppt/media/slide87_image_rId2.png"/>
  <Override ContentType="image/png" PartName="/ppt/media/slide87_image_rId3.png"/>
  <Override ContentType="image/png" PartName="/ppt/media/slide88_image_rId2.png"/>
  <Override ContentType="image/png" PartName="/ppt/media/slide88_image_rId3.png"/>
  <Override ContentType="image/png" PartName="/ppt/media/slide89_image_rId2.png"/>
  <Override ContentType="image/png" PartName="/ppt/media/slide89_image_rId3.png"/>
  <Override ContentType="image/png" PartName="/ppt/media/slide8_image_rId2.png"/>
  <Override ContentType="image/png" PartName="/ppt/media/slide8_image_rId3.png"/>
  <Override ContentType="image/png" PartName="/ppt/media/slide8_image_rId4.png"/>
  <Override ContentType="image/png" PartName="/ppt/media/slide9_image_rId2.png"/>
  <Override ContentType="image/png" PartName="/ppt/media/slide9_image_rId3.png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embedTrueTypeFonts="true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78589030" r:id="rId22"/>
    <p:sldId id="1133578503" r:id="rId23"/>
    <p:sldId id="993849998" r:id="rId24"/>
    <p:sldId id="1809118814" r:id="rId25"/>
    <p:sldId id="2067277910" r:id="rId26"/>
    <p:sldId id="610748380" r:id="rId27"/>
    <p:sldId id="1720428686" r:id="rId28"/>
    <p:sldId id="1284992895" r:id="rId29"/>
    <p:sldId id="304229603" r:id="rId30"/>
    <p:sldId id="203232666" r:id="rId31"/>
    <p:sldId id="1164264905" r:id="rId32"/>
    <p:sldId id="1776955834" r:id="rId33"/>
    <p:sldId id="2488838" r:id="rId34"/>
    <p:sldId id="847138782" r:id="rId35"/>
    <p:sldId id="366476769" r:id="rId36"/>
    <p:sldId id="1822424584" r:id="rId37"/>
    <p:sldId id="445173336" r:id="rId38"/>
    <p:sldId id="834702953" r:id="rId39"/>
    <p:sldId id="121649818" r:id="rId40"/>
    <p:sldId id="809129841" r:id="rId41"/>
    <p:sldId id="786263165" r:id="rId42"/>
    <p:sldId id="306687296" r:id="rId43"/>
    <p:sldId id="610924627" r:id="rId44"/>
    <p:sldId id="2024505090" r:id="rId45"/>
    <p:sldId id="1309658413" r:id="rId46"/>
    <p:sldId id="231577332" r:id="rId47"/>
    <p:sldId id="1544630305" r:id="rId48"/>
    <p:sldId id="1280244957" r:id="rId49"/>
    <p:sldId id="1593157600" r:id="rId50"/>
    <p:sldId id="980234492" r:id="rId51"/>
    <p:sldId id="188778887" r:id="rId52"/>
    <p:sldId id="358639722" r:id="rId53"/>
    <p:sldId id="2144771094" r:id="rId54"/>
    <p:sldId id="585919550" r:id="rId55"/>
    <p:sldId id="1401368019" r:id="rId56"/>
    <p:sldId id="364986796" r:id="rId57"/>
    <p:sldId id="109143360" r:id="rId58"/>
    <p:sldId id="606051245" r:id="rId59"/>
    <p:sldId id="2003973911" r:id="rId60"/>
    <p:sldId id="2061094318" r:id="rId61"/>
    <p:sldId id="305144654" r:id="rId62"/>
    <p:sldId id="796939019" r:id="rId63"/>
    <p:sldId id="1472451779" r:id="rId64"/>
    <p:sldId id="49154076" r:id="rId65"/>
    <p:sldId id="273965526" r:id="rId66"/>
    <p:sldId id="724840400" r:id="rId67"/>
    <p:sldId id="455729116" r:id="rId68"/>
    <p:sldId id="1618926573" r:id="rId69"/>
    <p:sldId id="100935646" r:id="rId70"/>
    <p:sldId id="1810107939" r:id="rId71"/>
    <p:sldId id="39270619" r:id="rId72"/>
    <p:sldId id="1684075838" r:id="rId73"/>
    <p:sldId id="97253958" r:id="rId74"/>
    <p:sldId id="856312837" r:id="rId75"/>
    <p:sldId id="1593764132" r:id="rId76"/>
    <p:sldId id="1865784891" r:id="rId77"/>
    <p:sldId id="566123221" r:id="rId78"/>
    <p:sldId id="1961286797" r:id="rId79"/>
    <p:sldId id="585474593" r:id="rId80"/>
    <p:sldId id="1275541814" r:id="rId81"/>
    <p:sldId id="978841054" r:id="rId82"/>
    <p:sldId id="238161229" r:id="rId83"/>
    <p:sldId id="1286460411" r:id="rId84"/>
    <p:sldId id="521275866" r:id="rId85"/>
    <p:sldId id="1691881614" r:id="rId86"/>
    <p:sldId id="655556564" r:id="rId87"/>
    <p:sldId id="1003238901" r:id="rId88"/>
    <p:sldId id="375070584" r:id="rId89"/>
    <p:sldId id="1369459157" r:id="rId90"/>
    <p:sldId id="216856909" r:id="rId91"/>
    <p:sldId id="1205221989" r:id="rId92"/>
    <p:sldId id="146952832" r:id="rId93"/>
    <p:sldId id="833200111" r:id="rId94"/>
    <p:sldId id="1466354245" r:id="rId95"/>
    <p:sldId id="247040079" r:id="rId96"/>
    <p:sldId id="1087989517" r:id="rId97"/>
    <p:sldId id="1472560270" r:id="rId98"/>
    <p:sldId id="549564554" r:id="rId99"/>
    <p:sldId id="956511391" r:id="rId100"/>
    <p:sldId id="437880471" r:id="rId101"/>
    <p:sldId id="1070623142" r:id="rId102"/>
    <p:sldId id="1648964910" r:id="rId103"/>
    <p:sldId id="1020204291" r:id="rId104"/>
    <p:sldId id="1915839180" r:id="rId105"/>
    <p:sldId id="903319764" r:id="rId106"/>
    <p:sldId id="830187691" r:id="rId107"/>
    <p:sldId id="853747299" r:id="rId108"/>
    <p:sldId id="1211724664" r:id="rId109"/>
    <p:sldId id="102139756" r:id="rId110"/>
    <p:sldId id="2040725280" r:id="rId111"/>
    <p:sldId id="2072027390" r:id="rId112"/>
    <p:sldId id="1438704032" r:id="rId113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swald" panose="020B0604020202020204" charset="0"/>
      <p:regular r:id="rId13"/>
      <p:bold r:id="rId14"/>
      <p:italic r:id="rId15"/>
      <p:boldItalic r:id="rId16"/>
    </p:embeddedFont>
    <p:embeddedFont>
      <p:font typeface="Oswald Regular" panose="020B0604020202020204" charset="0"/>
      <p:regular r:id="rId17"/>
    </p:embeddedFont>
  </p:embeddedFontLst>
  <p:defaultTextStyle>
    <a:defPPr>
      <a:defRPr lang="de-DE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showPr showNarration="true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8C8D"/>
    <a:srgbClr val="E6FDFF"/>
    <a:srgbClr val="DDDDDD"/>
    <a:srgbClr val="B8CBCC"/>
    <a:srgbClr val="007A45"/>
    <a:srgbClr val="CFE4E5"/>
    <a:srgbClr val="004628"/>
    <a:srgbClr val="C0C0C0"/>
    <a:srgbClr val="00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normalViewPr>
    <p:restoredLeft sz="16327" autoAdjust="false"/>
    <p:restoredTop sz="86493" autoAdjust="false"/>
  </p:normalViewPr>
  <p:slideViewPr>
    <p:cSldViewPr showGuides="true">
      <p:cViewPr>
        <p:scale>
          <a:sx n="96" d="100"/>
          <a:sy n="96" d="100"/>
        </p:scale>
        <p:origin x="-20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true">
      <p:cViewPr varScale="true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fonts/font4.fntdata" Type="http://schemas.openxmlformats.org/officeDocument/2006/relationships/font" Id="rId8"/>
    <Relationship Target="fonts/font9.fntdata" Type="http://schemas.openxmlformats.org/officeDocument/2006/relationships/font" Id="rId13"/>
    <Relationship Target="presProps.xml" Type="http://schemas.openxmlformats.org/officeDocument/2006/relationships/presProps" Id="rId18"/>
    <Relationship Target="notesMasters/notesMaster1.xml" Type="http://schemas.openxmlformats.org/officeDocument/2006/relationships/notesMaster" Id="rId3"/>
    <Relationship Target="tableStyles.xml" Type="http://schemas.openxmlformats.org/officeDocument/2006/relationships/tableStyles" Id="rId21"/>
    <Relationship Target="fonts/font3.fntdata" Type="http://schemas.openxmlformats.org/officeDocument/2006/relationships/font" Id="rId7"/>
    <Relationship Target="fonts/font8.fntdata" Type="http://schemas.openxmlformats.org/officeDocument/2006/relationships/font" Id="rId12"/>
    <Relationship Target="fonts/font13.fntdata" Type="http://schemas.openxmlformats.org/officeDocument/2006/relationships/font" Id="rId17"/>
    <Relationship Target="fonts/font12.fntdata" Type="http://schemas.openxmlformats.org/officeDocument/2006/relationships/font" Id="rId16"/>
    <Relationship Target="theme/theme1.xml" Type="http://schemas.openxmlformats.org/officeDocument/2006/relationships/theme" Id="rId20"/>
    <Relationship Target="slideMasters/slideMaster1.xml" Type="http://schemas.openxmlformats.org/officeDocument/2006/relationships/slideMaster" Id="rId1"/>
    <Relationship Target="fonts/font2.fntdata" Type="http://schemas.openxmlformats.org/officeDocument/2006/relationships/font" Id="rId6"/>
    <Relationship Target="fonts/font7.fntdata" Type="http://schemas.openxmlformats.org/officeDocument/2006/relationships/font" Id="rId11"/>
    <Relationship Target="fonts/font1.fntdata" Type="http://schemas.openxmlformats.org/officeDocument/2006/relationships/font" Id="rId5"/>
    <Relationship Target="fonts/font11.fntdata" Type="http://schemas.openxmlformats.org/officeDocument/2006/relationships/font" Id="rId15"/>
    <Relationship Target="fonts/font6.fntdata" Type="http://schemas.openxmlformats.org/officeDocument/2006/relationships/font" Id="rId10"/>
    <Relationship Target="viewProps.xml" Type="http://schemas.openxmlformats.org/officeDocument/2006/relationships/viewProps" Id="rId19"/>
    <Relationship Target="handoutMasters/handoutMaster1.xml" Type="http://schemas.openxmlformats.org/officeDocument/2006/relationships/handoutMaster" Id="rId4"/>
    <Relationship Target="fonts/font5.fntdata" Type="http://schemas.openxmlformats.org/officeDocument/2006/relationships/font" Id="rId9"/>
    <Relationship Target="fonts/font10.fntdata" Type="http://schemas.openxmlformats.org/officeDocument/2006/relationships/font" Id="rId14"/>
    <Relationship Target="slides/slide1.xml" Type="http://schemas.openxmlformats.org/officeDocument/2006/relationships/slide" Id="rId22"/>
    <Relationship Target="slides/slide2.xml" Type="http://schemas.openxmlformats.org/officeDocument/2006/relationships/slide" Id="rId23"/>
    <Relationship Target="slides/slide3.xml" Type="http://schemas.openxmlformats.org/officeDocument/2006/relationships/slide" Id="rId24"/>
    <Relationship Target="slides/slide4.xml" Type="http://schemas.openxmlformats.org/officeDocument/2006/relationships/slide" Id="rId25"/>
    <Relationship Target="slides/slide5.xml" Type="http://schemas.openxmlformats.org/officeDocument/2006/relationships/slide" Id="rId26"/>
    <Relationship Target="slides/slide6.xml" Type="http://schemas.openxmlformats.org/officeDocument/2006/relationships/slide" Id="rId27"/>
    <Relationship Target="slides/slide7.xml" Type="http://schemas.openxmlformats.org/officeDocument/2006/relationships/slide" Id="rId28"/>
    <Relationship Target="slides/slide8.xml" Type="http://schemas.openxmlformats.org/officeDocument/2006/relationships/slide" Id="rId29"/>
    <Relationship Target="slides/slide9.xml" Type="http://schemas.openxmlformats.org/officeDocument/2006/relationships/slide" Id="rId30"/>
    <Relationship Target="slides/slide10.xml" Type="http://schemas.openxmlformats.org/officeDocument/2006/relationships/slide" Id="rId31"/>
    <Relationship Target="slides/slide11.xml" Type="http://schemas.openxmlformats.org/officeDocument/2006/relationships/slide" Id="rId32"/>
    <Relationship Target="slides/slide12.xml" Type="http://schemas.openxmlformats.org/officeDocument/2006/relationships/slide" Id="rId33"/>
    <Relationship Target="slides/slide13.xml" Type="http://schemas.openxmlformats.org/officeDocument/2006/relationships/slide" Id="rId34"/>
    <Relationship Target="slides/slide14.xml" Type="http://schemas.openxmlformats.org/officeDocument/2006/relationships/slide" Id="rId35"/>
    <Relationship Target="slides/slide15.xml" Type="http://schemas.openxmlformats.org/officeDocument/2006/relationships/slide" Id="rId36"/>
    <Relationship Target="slides/slide16.xml" Type="http://schemas.openxmlformats.org/officeDocument/2006/relationships/slide" Id="rId37"/>
    <Relationship Target="slides/slide17.xml" Type="http://schemas.openxmlformats.org/officeDocument/2006/relationships/slide" Id="rId38"/>
    <Relationship Target="slides/slide18.xml" Type="http://schemas.openxmlformats.org/officeDocument/2006/relationships/slide" Id="rId39"/>
    <Relationship Target="slides/slide19.xml" Type="http://schemas.openxmlformats.org/officeDocument/2006/relationships/slide" Id="rId40"/>
    <Relationship Target="slides/slide20.xml" Type="http://schemas.openxmlformats.org/officeDocument/2006/relationships/slide" Id="rId41"/>
    <Relationship Target="slides/slide21.xml" Type="http://schemas.openxmlformats.org/officeDocument/2006/relationships/slide" Id="rId42"/>
    <Relationship Target="slides/slide22.xml" Type="http://schemas.openxmlformats.org/officeDocument/2006/relationships/slide" Id="rId43"/>
    <Relationship Target="slides/slide23.xml" Type="http://schemas.openxmlformats.org/officeDocument/2006/relationships/slide" Id="rId44"/>
    <Relationship Target="slides/slide24.xml" Type="http://schemas.openxmlformats.org/officeDocument/2006/relationships/slide" Id="rId45"/>
    <Relationship Target="slides/slide25.xml" Type="http://schemas.openxmlformats.org/officeDocument/2006/relationships/slide" Id="rId46"/>
    <Relationship Target="slides/slide26.xml" Type="http://schemas.openxmlformats.org/officeDocument/2006/relationships/slide" Id="rId47"/>
    <Relationship Target="slides/slide27.xml" Type="http://schemas.openxmlformats.org/officeDocument/2006/relationships/slide" Id="rId48"/>
    <Relationship Target="slides/slide28.xml" Type="http://schemas.openxmlformats.org/officeDocument/2006/relationships/slide" Id="rId49"/>
    <Relationship Target="slides/slide29.xml" Type="http://schemas.openxmlformats.org/officeDocument/2006/relationships/slide" Id="rId50"/>
    <Relationship Target="slides/slide30.xml" Type="http://schemas.openxmlformats.org/officeDocument/2006/relationships/slide" Id="rId51"/>
    <Relationship Target="slides/slide31.xml" Type="http://schemas.openxmlformats.org/officeDocument/2006/relationships/slide" Id="rId52"/>
    <Relationship Target="slides/slide32.xml" Type="http://schemas.openxmlformats.org/officeDocument/2006/relationships/slide" Id="rId53"/>
    <Relationship Target="slides/slide33.xml" Type="http://schemas.openxmlformats.org/officeDocument/2006/relationships/slide" Id="rId54"/>
    <Relationship Target="slides/slide34.xml" Type="http://schemas.openxmlformats.org/officeDocument/2006/relationships/slide" Id="rId55"/>
    <Relationship Target="slides/slide35.xml" Type="http://schemas.openxmlformats.org/officeDocument/2006/relationships/slide" Id="rId56"/>
    <Relationship Target="slides/slide36.xml" Type="http://schemas.openxmlformats.org/officeDocument/2006/relationships/slide" Id="rId57"/>
    <Relationship Target="slides/slide37.xml" Type="http://schemas.openxmlformats.org/officeDocument/2006/relationships/slide" Id="rId58"/>
    <Relationship Target="slides/slide38.xml" Type="http://schemas.openxmlformats.org/officeDocument/2006/relationships/slide" Id="rId59"/>
    <Relationship Target="slides/slide39.xml" Type="http://schemas.openxmlformats.org/officeDocument/2006/relationships/slide" Id="rId60"/>
    <Relationship Target="slides/slide40.xml" Type="http://schemas.openxmlformats.org/officeDocument/2006/relationships/slide" Id="rId61"/>
    <Relationship Target="slides/slide41.xml" Type="http://schemas.openxmlformats.org/officeDocument/2006/relationships/slide" Id="rId62"/>
    <Relationship Target="slides/slide42.xml" Type="http://schemas.openxmlformats.org/officeDocument/2006/relationships/slide" Id="rId63"/>
    <Relationship Target="slides/slide43.xml" Type="http://schemas.openxmlformats.org/officeDocument/2006/relationships/slide" Id="rId64"/>
    <Relationship Target="slides/slide44.xml" Type="http://schemas.openxmlformats.org/officeDocument/2006/relationships/slide" Id="rId65"/>
    <Relationship Target="slides/slide45.xml" Type="http://schemas.openxmlformats.org/officeDocument/2006/relationships/slide" Id="rId66"/>
    <Relationship Target="slides/slide46.xml" Type="http://schemas.openxmlformats.org/officeDocument/2006/relationships/slide" Id="rId67"/>
    <Relationship Target="slides/slide47.xml" Type="http://schemas.openxmlformats.org/officeDocument/2006/relationships/slide" Id="rId68"/>
    <Relationship Target="slides/slide48.xml" Type="http://schemas.openxmlformats.org/officeDocument/2006/relationships/slide" Id="rId69"/>
    <Relationship Target="slides/slide49.xml" Type="http://schemas.openxmlformats.org/officeDocument/2006/relationships/slide" Id="rId70"/>
    <Relationship Target="slides/slide50.xml" Type="http://schemas.openxmlformats.org/officeDocument/2006/relationships/slide" Id="rId71"/>
    <Relationship Target="slides/slide51.xml" Type="http://schemas.openxmlformats.org/officeDocument/2006/relationships/slide" Id="rId72"/>
    <Relationship Target="slides/slide52.xml" Type="http://schemas.openxmlformats.org/officeDocument/2006/relationships/slide" Id="rId73"/>
    <Relationship Target="slides/slide53.xml" Type="http://schemas.openxmlformats.org/officeDocument/2006/relationships/slide" Id="rId74"/>
    <Relationship Target="slides/slide54.xml" Type="http://schemas.openxmlformats.org/officeDocument/2006/relationships/slide" Id="rId75"/>
    <Relationship Target="slides/slide55.xml" Type="http://schemas.openxmlformats.org/officeDocument/2006/relationships/slide" Id="rId76"/>
    <Relationship Target="slides/slide56.xml" Type="http://schemas.openxmlformats.org/officeDocument/2006/relationships/slide" Id="rId77"/>
    <Relationship Target="slides/slide57.xml" Type="http://schemas.openxmlformats.org/officeDocument/2006/relationships/slide" Id="rId78"/>
    <Relationship Target="slides/slide58.xml" Type="http://schemas.openxmlformats.org/officeDocument/2006/relationships/slide" Id="rId79"/>
    <Relationship Target="slides/slide59.xml" Type="http://schemas.openxmlformats.org/officeDocument/2006/relationships/slide" Id="rId80"/>
    <Relationship Target="slides/slide60.xml" Type="http://schemas.openxmlformats.org/officeDocument/2006/relationships/slide" Id="rId81"/>
    <Relationship Target="slides/slide61.xml" Type="http://schemas.openxmlformats.org/officeDocument/2006/relationships/slide" Id="rId82"/>
    <Relationship Target="slides/slide62.xml" Type="http://schemas.openxmlformats.org/officeDocument/2006/relationships/slide" Id="rId83"/>
    <Relationship Target="slides/slide63.xml" Type="http://schemas.openxmlformats.org/officeDocument/2006/relationships/slide" Id="rId84"/>
    <Relationship Target="slides/slide64.xml" Type="http://schemas.openxmlformats.org/officeDocument/2006/relationships/slide" Id="rId85"/>
    <Relationship Target="slides/slide65.xml" Type="http://schemas.openxmlformats.org/officeDocument/2006/relationships/slide" Id="rId86"/>
    <Relationship Target="slides/slide66.xml" Type="http://schemas.openxmlformats.org/officeDocument/2006/relationships/slide" Id="rId87"/>
    <Relationship Target="slides/slide67.xml" Type="http://schemas.openxmlformats.org/officeDocument/2006/relationships/slide" Id="rId88"/>
    <Relationship Target="slides/slide68.xml" Type="http://schemas.openxmlformats.org/officeDocument/2006/relationships/slide" Id="rId89"/>
    <Relationship Target="slides/slide69.xml" Type="http://schemas.openxmlformats.org/officeDocument/2006/relationships/slide" Id="rId90"/>
    <Relationship Target="slides/slide70.xml" Type="http://schemas.openxmlformats.org/officeDocument/2006/relationships/slide" Id="rId91"/>
    <Relationship Target="slides/slide71.xml" Type="http://schemas.openxmlformats.org/officeDocument/2006/relationships/slide" Id="rId92"/>
    <Relationship Target="slides/slide72.xml" Type="http://schemas.openxmlformats.org/officeDocument/2006/relationships/slide" Id="rId93"/>
    <Relationship Target="slides/slide73.xml" Type="http://schemas.openxmlformats.org/officeDocument/2006/relationships/slide" Id="rId94"/>
    <Relationship Target="slides/slide74.xml" Type="http://schemas.openxmlformats.org/officeDocument/2006/relationships/slide" Id="rId95"/>
    <Relationship Target="slides/slide75.xml" Type="http://schemas.openxmlformats.org/officeDocument/2006/relationships/slide" Id="rId96"/>
    <Relationship Target="slides/slide76.xml" Type="http://schemas.openxmlformats.org/officeDocument/2006/relationships/slide" Id="rId97"/>
    <Relationship Target="slides/slide77.xml" Type="http://schemas.openxmlformats.org/officeDocument/2006/relationships/slide" Id="rId98"/>
    <Relationship Target="slides/slide78.xml" Type="http://schemas.openxmlformats.org/officeDocument/2006/relationships/slide" Id="rId99"/>
    <Relationship Target="slides/slide79.xml" Type="http://schemas.openxmlformats.org/officeDocument/2006/relationships/slide" Id="rId100"/>
    <Relationship Target="slides/slide80.xml" Type="http://schemas.openxmlformats.org/officeDocument/2006/relationships/slide" Id="rId101"/>
    <Relationship Target="slides/slide81.xml" Type="http://schemas.openxmlformats.org/officeDocument/2006/relationships/slide" Id="rId102"/>
    <Relationship Target="slides/slide82.xml" Type="http://schemas.openxmlformats.org/officeDocument/2006/relationships/slide" Id="rId103"/>
    <Relationship Target="slides/slide83.xml" Type="http://schemas.openxmlformats.org/officeDocument/2006/relationships/slide" Id="rId104"/>
    <Relationship Target="slides/slide84.xml" Type="http://schemas.openxmlformats.org/officeDocument/2006/relationships/slide" Id="rId105"/>
    <Relationship Target="slides/slide85.xml" Type="http://schemas.openxmlformats.org/officeDocument/2006/relationships/slide" Id="rId106"/>
    <Relationship Target="slides/slide86.xml" Type="http://schemas.openxmlformats.org/officeDocument/2006/relationships/slide" Id="rId107"/>
    <Relationship Target="slides/slide87.xml" Type="http://schemas.openxmlformats.org/officeDocument/2006/relationships/slide" Id="rId108"/>
    <Relationship Target="slides/slide88.xml" Type="http://schemas.openxmlformats.org/officeDocument/2006/relationships/slide" Id="rId109"/>
    <Relationship Target="slides/slide89.xml" Type="http://schemas.openxmlformats.org/officeDocument/2006/relationships/slide" Id="rId110"/>
    <Relationship Target="slides/slide90.xml" Type="http://schemas.openxmlformats.org/officeDocument/2006/relationships/slide" Id="rId111"/>
    <Relationship Target="slides/slide91.xml" Type="http://schemas.openxmlformats.org/officeDocument/2006/relationships/slide" Id="rId112"/>
    <Relationship Target="slides/slide92.xml" Type="http://schemas.openxmlformats.org/officeDocument/2006/relationships/slide" Id="rId113"/>
</Relationships>

</file>

<file path=ppt/handoutMasters/_rels/handoutMaster1.xml.rels><?xml version="1.0" encoding="UTF-8" standalone="yes"?>
<Relationships xmlns="http://schemas.openxmlformats.org/package/2006/relationships">
    <Relationship Target="../theme/theme3.xml" Type="http://schemas.openxmlformats.org/officeDocument/2006/relationships/theme" Id="rId1"/>
</Relationships>
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90A79397-9EF6-403B-B239-039C66890956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ußzeilenplatzhalter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761060E8-89AF-4589-9976-4190A247D0B8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112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
<Relationships xmlns="http://schemas.openxmlformats.org/package/2006/relationships">
    <Relationship Target="../theme/theme2.xml" Type="http://schemas.openxmlformats.org/officeDocument/2006/relationships/theme" Id="rId1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31074AA2-B252-4D21-95A1-C79CA8EFE8E9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olienbildplatzhalt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false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true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false"/>
          <a:lstStyle/>
          <a:p>
            <a:pPr lvl="0"/>
            <a:r>
              <a:rPr lang="de-DE" smtClean="false"/>
              <a:t>Textmasterformat bearbeiten</a:t>
            </a:r>
          </a:p>
          <a:p>
            <a:pPr lvl="1"/>
            <a:r>
              <a:rPr lang="de-DE" smtClean="false"/>
              <a:t>Zweite Ebene</a:t>
            </a:r>
          </a:p>
          <a:p>
            <a:pPr lvl="2"/>
            <a:r>
              <a:rPr lang="de-DE" smtClean="false"/>
              <a:t>Dritte Ebene</a:t>
            </a:r>
          </a:p>
          <a:p>
            <a:pPr lvl="3"/>
            <a:r>
              <a:rPr lang="de-DE" smtClean="false"/>
              <a:t>Vierte Ebene</a:t>
            </a:r>
          </a:p>
          <a:p>
            <a:pPr lvl="4"/>
            <a:r>
              <a:rPr lang="de-DE" smtClean="fals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31B01695-584A-4A2C-B18D-DCC3B33F2599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397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
    <Relationship Target="../media/image2.jpeg" Type="http://schemas.openxmlformats.org/officeDocument/2006/relationships/image" Id="rId3"/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3.png" Type="http://schemas.openxmlformats.org/officeDocument/2006/relationships/image" Id="rId4"/>
</Relationships>

</file>

<file path=ppt/slideLayouts/_rels/slideLayout10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9.jpg" Type="http://schemas.openxmlformats.org/officeDocument/2006/relationships/image" Id="rId4"/>
</Relationships>

</file>

<file path=ppt/slideLayouts/_rels/slideLayout11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12.xml.rels><?xml version="1.0" encoding="UTF-8" standalone="yes"?>
<Relationships xmlns="http://schemas.openxmlformats.org/package/2006/relationships">
    <Relationship Target="../media/image11.jpeg" Type="http://schemas.openxmlformats.org/officeDocument/2006/relationships/image" Id="rId3"/>
    <Relationship Target="../media/image10.jpe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5.png" Type="http://schemas.openxmlformats.org/officeDocument/2006/relationships/image" Id="rId4"/>
</Relationships>

</file>

<file path=ppt/slideLayouts/_rels/slideLayout2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3"/>
    <Relationship Target="../media/image4.jp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media/image5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7.jpg" Type="http://schemas.openxmlformats.org/officeDocument/2006/relationships/image" Id="rId4"/>
</Relationships>

</file>

<file path=ppt/slideLayouts/_rels/slideLayout9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true"/>
          </p:cNvSpPr>
          <p:nvPr>
            <p:ph type="pic" sz="quarter" idx="10"/>
          </p:nvPr>
        </p:nvSpPr>
        <p:spPr>
          <a:xfrm>
            <a:off x="0" y="308462"/>
            <a:ext cx="9144000" cy="3884458"/>
          </a:xfrm>
        </p:spPr>
        <p:txBody>
          <a:bodyPr/>
          <a:lstStyle/>
          <a:p>
            <a:r>
              <a:rPr lang="de-DE" dirty="false" smtClean="false"/>
              <a:t>Bild durch Klicken auf Symbol hinzufügen</a:t>
            </a:r>
            <a:endParaRPr lang="de-AT" dirty="false"/>
          </a:p>
        </p:txBody>
      </p:sp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9" name="Textfeld 8"/>
          <p:cNvSpPr txBox="true"/>
          <p:nvPr userDrawn="true"/>
        </p:nvSpPr>
        <p:spPr>
          <a:xfrm>
            <a:off x="280096" y="5579852"/>
            <a:ext cx="1659429" cy="830997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</a:p>
        </p:txBody>
      </p:sp>
      <p:sp>
        <p:nvSpPr>
          <p:cNvPr id="7" name="Textplatzhalter 6"/>
          <p:cNvSpPr>
            <a:spLocks noGrp="true"/>
          </p:cNvSpPr>
          <p:nvPr>
            <p:ph type="body" sz="quarter" idx="11" hasCustomPrompt="true"/>
          </p:nvPr>
        </p:nvSpPr>
        <p:spPr>
          <a:xfrm>
            <a:off x="3851920" y="5318583"/>
            <a:ext cx="4834011" cy="1344083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true">
                <a:latin typeface="+mn-lt"/>
              </a:defRPr>
            </a:lvl1pPr>
          </a:lstStyle>
          <a:p>
            <a:pPr lvl="0"/>
            <a:r>
              <a:rPr lang="de-DE" dirty="false" smtClean="false"/>
              <a:t>Untertitel</a:t>
            </a:r>
            <a:endParaRPr lang="de-DE" dirty="false"/>
          </a:p>
        </p:txBody>
      </p:sp>
      <p:sp>
        <p:nvSpPr>
          <p:cNvPr id="16" name="Rechteck 15"/>
          <p:cNvSpPr/>
          <p:nvPr userDrawn="true"/>
        </p:nvSpPr>
        <p:spPr>
          <a:xfrm>
            <a:off x="-6258" y="4102190"/>
            <a:ext cx="9144000" cy="990110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18" name="Rechteck 3"/>
          <p:cNvSpPr/>
          <p:nvPr userDrawn="true"/>
        </p:nvSpPr>
        <p:spPr>
          <a:xfrm>
            <a:off x="-1576" y="5025871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19" name="Bildplatzhalter 4"/>
          <p:cNvPicPr>
            <a:picLocks noChangeAspect="true"/>
          </p:cNvPicPr>
          <p:nvPr userDrawn="true"/>
        </p:nvPicPr>
        <p:blipFill rotWithShape="true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34797" b="8366"/>
          <a:stretch/>
        </p:blipFill>
        <p:spPr>
          <a:xfrm>
            <a:off x="0" y="0"/>
            <a:ext cx="9161572" cy="410219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true"/>
          </p:cNvPicPr>
          <p:nvPr userDrawn="true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" y="4219488"/>
            <a:ext cx="755515" cy="755515"/>
          </a:xfrm>
          <a:prstGeom prst="rect">
            <a:avLst/>
          </a:prstGeom>
        </p:spPr>
      </p:pic>
      <p:sp>
        <p:nvSpPr>
          <p:cNvPr id="11" name="Titel 5"/>
          <p:cNvSpPr>
            <a:spLocks noGrp="true"/>
          </p:cNvSpPr>
          <p:nvPr>
            <p:ph type="title" hasCustomPrompt="true"/>
          </p:nvPr>
        </p:nvSpPr>
        <p:spPr>
          <a:xfrm>
            <a:off x="1109810" y="4240628"/>
            <a:ext cx="7854678" cy="713234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AT" sz="36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Überschrift</a:t>
            </a:r>
            <a:endParaRPr lang="de-AT" dirty="false"/>
          </a:p>
        </p:txBody>
      </p:sp>
    </p:spTree>
    <p:extLst>
      <p:ext uri="{BB962C8B-B14F-4D97-AF65-F5344CB8AC3E}">
        <p14:creationId xmlns:p14="http://schemas.microsoft.com/office/powerpoint/2010/main" val="229642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2" y="4012249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8" y="4016805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b="-12324"/>
          <a:stretch/>
        </p:blipFill>
        <p:spPr>
          <a:xfrm>
            <a:off x="2895549" y="834419"/>
            <a:ext cx="3023524" cy="515562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091003" y="2780900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72640"/>
            <a:ext cx="9079930" cy="177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1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337968"/>
            <a:ext cx="6516216" cy="338554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All contents, in particular texts, models, data, evaluations and graphics, are copyrighted as intellectual property. Any further use, also in parts</a:t>
            </a:r>
            <a:r>
              <a:rPr lang="en-US" sz="800" baseline="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– if permitted - may only take place if the source is explicitly stated.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hteck 6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grpSp>
        <p:nvGrpSpPr>
          <p:cNvPr id="8" name="Gruppieren 7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9" name="Textfeld 8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Grafik 9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7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pic>
        <p:nvPicPr>
          <p:cNvPr id="8" name="Bildplatzhalter 6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347"/>
          <a:stretch>
            <a:fillRect/>
          </a:stretch>
        </p:blipFill>
        <p:spPr>
          <a:xfrm>
            <a:off x="1403647" y="2039941"/>
            <a:ext cx="1920875" cy="1315612"/>
          </a:xfrm>
          <a:prstGeom prst="rect">
            <a:avLst/>
          </a:prstGeom>
        </p:spPr>
      </p:pic>
      <p:pic>
        <p:nvPicPr>
          <p:cNvPr id="9" name="Bildplatzhalter 6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15" y="2074970"/>
            <a:ext cx="1920875" cy="1280583"/>
          </a:xfrm>
          <a:prstGeom prst="rect">
            <a:avLst/>
          </a:prstGeom>
        </p:spPr>
      </p:pic>
      <p:sp>
        <p:nvSpPr>
          <p:cNvPr id="11" name="Textplatzhalter 55"/>
          <p:cNvSpPr txBox="true">
            <a:spLocks/>
          </p:cNvSpPr>
          <p:nvPr userDrawn="true"/>
        </p:nvSpPr>
        <p:spPr>
          <a:xfrm>
            <a:off x="1403647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Klaus Grabler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platzhalter 55"/>
          <p:cNvSpPr txBox="true">
            <a:spLocks/>
          </p:cNvSpPr>
          <p:nvPr userDrawn="true"/>
        </p:nvSpPr>
        <p:spPr>
          <a:xfrm>
            <a:off x="1429021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Geschäftsführer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platzhalter 55"/>
          <p:cNvSpPr txBox="true">
            <a:spLocks/>
          </p:cNvSpPr>
          <p:nvPr userDrawn="true"/>
        </p:nvSpPr>
        <p:spPr>
          <a:xfrm>
            <a:off x="5792215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Iris Zehrer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platzhalter 55"/>
          <p:cNvSpPr txBox="true">
            <a:spLocks/>
          </p:cNvSpPr>
          <p:nvPr userDrawn="true"/>
        </p:nvSpPr>
        <p:spPr>
          <a:xfrm>
            <a:off x="5792216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Geschäftsleitung Marktforschung &amp;</a:t>
            </a:r>
            <a:b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Business Intelligence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platzhalter 55"/>
          <p:cNvSpPr txBox="true">
            <a:spLocks/>
          </p:cNvSpPr>
          <p:nvPr userDrawn="true"/>
        </p:nvSpPr>
        <p:spPr>
          <a:xfrm>
            <a:off x="1687612" y="4215203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klaus.grabler@manova.at</a:t>
            </a:r>
            <a:endParaRPr lang="de-AT" dirty="false">
              <a:solidFill>
                <a:srgbClr val="7F8C8D"/>
              </a:solidFill>
            </a:endParaRPr>
          </a:p>
        </p:txBody>
      </p:sp>
      <p:sp>
        <p:nvSpPr>
          <p:cNvPr id="17" name="Textplatzhalter 55"/>
          <p:cNvSpPr txBox="true">
            <a:spLocks/>
          </p:cNvSpPr>
          <p:nvPr userDrawn="true"/>
        </p:nvSpPr>
        <p:spPr>
          <a:xfrm>
            <a:off x="6080100" y="4222695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iris.zehrer@manova.at</a:t>
            </a:r>
            <a:endParaRPr lang="de-AT" dirty="false">
              <a:solidFill>
                <a:srgbClr val="7F8C8D"/>
              </a:solidFill>
            </a:endParaRPr>
          </a:p>
        </p:txBody>
      </p:sp>
      <p:pic>
        <p:nvPicPr>
          <p:cNvPr id="18" name="Grafik 17"/>
          <p:cNvPicPr>
            <a:picLocks noChangeAspect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529196"/>
            <a:ext cx="936104" cy="1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2" name="Rechteck 1"/>
          <p:cNvSpPr/>
          <p:nvPr userDrawn="true"/>
        </p:nvSpPr>
        <p:spPr>
          <a:xfrm>
            <a:off x="-6258" y="0"/>
            <a:ext cx="9150258" cy="4106692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4" name="Inhaltsplatzhalter 3"/>
          <p:cNvSpPr>
            <a:spLocks noGrp="true"/>
          </p:cNvSpPr>
          <p:nvPr>
            <p:ph sz="quarter" idx="11" hasCustomPrompt="true"/>
          </p:nvPr>
        </p:nvSpPr>
        <p:spPr>
          <a:xfrm>
            <a:off x="250825" y="2924175"/>
            <a:ext cx="5353021" cy="865188"/>
          </a:xfrm>
        </p:spPr>
        <p:txBody>
          <a:bodyPr anchor="b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Oswald Regular" panose="02000503000000000000" pitchFamily="2" charset="0"/>
              </a:defRPr>
            </a:lvl1pPr>
            <a:lvl2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2pPr>
            <a:lvl3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3pPr>
            <a:lvl4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4pPr>
            <a:lvl5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5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</p:spTree>
    <p:extLst>
      <p:ext uri="{BB962C8B-B14F-4D97-AF65-F5344CB8AC3E}">
        <p14:creationId xmlns:p14="http://schemas.microsoft.com/office/powerpoint/2010/main" val="109484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pic>
        <p:nvPicPr>
          <p:cNvPr id="7" name="Bildplatzhalter 6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25268"/>
          <a:stretch/>
        </p:blipFill>
        <p:spPr>
          <a:xfrm>
            <a:off x="-6258" y="-3037"/>
            <a:ext cx="9150258" cy="4109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15" name="Titel 5"/>
          <p:cNvSpPr>
            <a:spLocks noGrp="true"/>
          </p:cNvSpPr>
          <p:nvPr>
            <p:ph type="title" hasCustomPrompt="true"/>
          </p:nvPr>
        </p:nvSpPr>
        <p:spPr>
          <a:xfrm>
            <a:off x="251520" y="3212976"/>
            <a:ext cx="5400600" cy="720080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  <p:sp>
        <p:nvSpPr>
          <p:cNvPr id="8" name="Rechteck 3"/>
          <p:cNvSpPr/>
          <p:nvPr userDrawn="true"/>
        </p:nvSpPr>
        <p:spPr>
          <a:xfrm>
            <a:off x="-6258" y="5107728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8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1_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Rechteck 5"/>
          <p:cNvSpPr/>
          <p:nvPr userDrawn="true"/>
        </p:nvSpPr>
        <p:spPr>
          <a:xfrm>
            <a:off x="0" y="6002679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Der 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Net Promoter Score 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dient als Kennzahl, die unmittelbar die Bereitschaft zur Weiterempfehlung und mittelbar die Kundenzufriedenheit und -loyalität misst.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err="tru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Berechung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Promotoren (%-Anteil 'sehr sicher') - Kritiker (%-Anteile der schlechteren Skalenhälfte)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b="true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Ergebnisskala: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+100 bis -100 | Je höher der Promoter Score umso besser.</a:t>
            </a:r>
            <a:endParaRPr lang="de-DE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4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 Zufriede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9" name="Rechteck 8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Textfeld 5"/>
          <p:cNvSpPr txBox="true"/>
          <p:nvPr userDrawn="true"/>
        </p:nvSpPr>
        <p:spPr bwMode="auto">
          <a:xfrm>
            <a:off x="7177270" y="6662771"/>
            <a:ext cx="1979712" cy="2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false" anchor="ctr" anchorCtr="false" compatLnSpc="tru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800" b="true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Skala:</a:t>
            </a:r>
            <a:r>
              <a:rPr lang="de-DE" sz="800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 1= äußerst begeistert | 6=eher enttäuscht</a:t>
            </a:r>
          </a:p>
        </p:txBody>
      </p:sp>
    </p:spTree>
    <p:extLst>
      <p:ext uri="{BB962C8B-B14F-4D97-AF65-F5344CB8AC3E}">
        <p14:creationId xmlns:p14="http://schemas.microsoft.com/office/powerpoint/2010/main" val="351067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true"/>
        </p:nvSpPr>
        <p:spPr>
          <a:xfrm flipH="true">
            <a:off x="0" y="6682549"/>
            <a:ext cx="9144000" cy="202836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5" name="Grafik 4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05331"/>
            <a:ext cx="936104" cy="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3" y="4101310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9" y="4152534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0" y="701085"/>
            <a:ext cx="4306079" cy="300704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102824" y="2771772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00366"/>
            <a:ext cx="9157526" cy="17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9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117300"/>
            <a:ext cx="6516216" cy="461665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Sämtliche Inhalte, insbesondere Texte, Modelle, Daten, Auswertungen und Grafiken,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sind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als geistiges Eigentum urheberrechtlich geschützt (Copyright).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Eine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weitere Verwendung auch in Teilen (sofern gestattet) darf jedenfalls nur unter ausdrücklicher Quellenangabe erfolgen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</a:t>
            </a:r>
            <a:r>
              <a:rPr lang="de-AT" dirty="false" err="true" smtClean="false">
                <a:noFill/>
              </a:rPr>
              <a:t>qv</a:t>
            </a:r>
            <a:endParaRPr lang="de-AT" dirty="false">
              <a:noFill/>
            </a:endParaRPr>
          </a:p>
        </p:txBody>
      </p:sp>
      <p:grpSp>
        <p:nvGrpSpPr>
          <p:cNvPr id="12" name="Gruppieren 11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13" name="Textfeld 12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Grafik 13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6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theme/theme1.xml" Type="http://schemas.openxmlformats.org/officeDocument/2006/relationships/theme" Id="rId13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slideLayouts/slideLayout12.xml" Type="http://schemas.openxmlformats.org/officeDocument/2006/relationships/slideLayout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true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false" anchor="ctr">
            <a:normAutofit/>
          </a:bodyPr>
          <a:lstStyle/>
          <a:p>
            <a:r>
              <a:rPr lang="de-DE" dirty="false" smtClean="false"/>
              <a:t>Titelmasterformat durch Klicken bearbeiten</a:t>
            </a:r>
            <a:endParaRPr lang="de-AT" dirty="false"/>
          </a:p>
        </p:txBody>
      </p:sp>
      <p:sp>
        <p:nvSpPr>
          <p:cNvPr id="3" name="Textplatzhalter 2"/>
          <p:cNvSpPr>
            <a:spLocks noGrp="true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false">
            <a:normAutofit/>
          </a:bodyPr>
          <a:lstStyle/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AT" dirty="false"/>
          </a:p>
        </p:txBody>
      </p:sp>
      <p:sp>
        <p:nvSpPr>
          <p:cNvPr id="4" name="Datumsplatzhalter 3"/>
          <p:cNvSpPr>
            <a:spLocks noGrp="true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true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true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1264-2BF7-4F99-AA86-047F969E26AA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87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4" r:id="rId2"/>
    <p:sldLayoutId id="2147483725" r:id="rId3"/>
    <p:sldLayoutId id="2147483717" r:id="rId4"/>
    <p:sldLayoutId id="2147483726" r:id="rId5"/>
    <p:sldLayoutId id="2147483722" r:id="rId6"/>
    <p:sldLayoutId id="2147483718" r:id="rId7"/>
    <p:sldLayoutId id="2147483704" r:id="rId8"/>
    <p:sldLayoutId id="2147483705" r:id="rId9"/>
    <p:sldLayoutId id="2147483720" r:id="rId10"/>
    <p:sldLayoutId id="2147483721" r:id="rId11"/>
    <p:sldLayoutId id="2147483723" r:id="rId12"/>
  </p:sldLayoutIdLst>
  <p:timing>
    <p:tnLst>
      <p:par>
        <p:cTn id="1" dur="indefinite" restart="never" nodeType="tmRoot"/>
      </p:par>
    </p:tnLst>
  </p:timing>
  <p:hf hdr="false" ftr="false" dt="false"/>
  <p:txStyles>
    <p:titleStyle>
      <a:lvl1pPr algn="ctr" defTabSz="914400" rtl="false" eaLnBrk="true" latinLnBrk="false" hangingPunct="true">
        <a:spcBef>
          <a:spcPct val="0"/>
        </a:spcBef>
        <a:buNone/>
        <a:defRPr sz="440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slideLayouts/slideLayout1.xml" Type="http://schemas.openxmlformats.org/officeDocument/2006/relationships/slideLayout" Id="rId1"/>
</Relationships>

</file>

<file path=ppt/slides/_rels/slide1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0_image_rId2.png" Type="http://schemas.openxmlformats.org/officeDocument/2006/relationships/image" Id="rId2"/>
    <Relationship Target="../media/slide10_image_rId3.png" Type="http://schemas.openxmlformats.org/officeDocument/2006/relationships/image" Id="rId3"/>
</Relationships>

</file>

<file path=ppt/slides/_rels/slide1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1_image_rId2.png" Type="http://schemas.openxmlformats.org/officeDocument/2006/relationships/image" Id="rId2"/>
    <Relationship Target="../media/slide11_image_rId3.png" Type="http://schemas.openxmlformats.org/officeDocument/2006/relationships/image" Id="rId3"/>
</Relationships>

</file>

<file path=ppt/slides/_rels/slide1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2_image_rId2.png" Type="http://schemas.openxmlformats.org/officeDocument/2006/relationships/image" Id="rId2"/>
    <Relationship Target="../media/slide12_image_rId3.png" Type="http://schemas.openxmlformats.org/officeDocument/2006/relationships/image" Id="rId3"/>
</Relationships>

</file>

<file path=ppt/slides/_rels/slide1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3_image_rId2.png" Type="http://schemas.openxmlformats.org/officeDocument/2006/relationships/image" Id="rId2"/>
    <Relationship Target="../media/slide13_image_rId3.png" Type="http://schemas.openxmlformats.org/officeDocument/2006/relationships/image" Id="rId3"/>
    <Relationship Target="../media/slide13_image_rId4.png" Type="http://schemas.openxmlformats.org/officeDocument/2006/relationships/image" Id="rId4"/>
    <Relationship Target="../media/slide13_image_rId5.png" Type="http://schemas.openxmlformats.org/officeDocument/2006/relationships/image" Id="rId5"/>
</Relationships>

</file>

<file path=ppt/slides/_rels/slide1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4_image_rId2.png" Type="http://schemas.openxmlformats.org/officeDocument/2006/relationships/image" Id="rId2"/>
    <Relationship Target="../media/slide14_image_rId3.png" Type="http://schemas.openxmlformats.org/officeDocument/2006/relationships/image" Id="rId3"/>
    <Relationship Target="../media/slide14_image_rId4.png" Type="http://schemas.openxmlformats.org/officeDocument/2006/relationships/image" Id="rId4"/>
    <Relationship Target="../media/slide14_image_rId5.png" Type="http://schemas.openxmlformats.org/officeDocument/2006/relationships/image" Id="rId5"/>
</Relationships>

</file>

<file path=ppt/slides/_rels/slide1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5_image_rId2.png" Type="http://schemas.openxmlformats.org/officeDocument/2006/relationships/image" Id="rId2"/>
    <Relationship Target="../media/slide15_image_rId3.png" Type="http://schemas.openxmlformats.org/officeDocument/2006/relationships/image" Id="rId3"/>
    <Relationship Target="../media/slide15_image_rId4.png" Type="http://schemas.openxmlformats.org/officeDocument/2006/relationships/image" Id="rId4"/>
    <Relationship Target="../media/slide15_image_rId5.png" Type="http://schemas.openxmlformats.org/officeDocument/2006/relationships/image" Id="rId5"/>
</Relationships>

</file>

<file path=ppt/slides/_rels/slide1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1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7_image_rId2.png" Type="http://schemas.openxmlformats.org/officeDocument/2006/relationships/image" Id="rId2"/>
    <Relationship Target="../media/slide17_image_rId3.png" Type="http://schemas.openxmlformats.org/officeDocument/2006/relationships/image" Id="rId3"/>
</Relationships>

</file>

<file path=ppt/slides/_rels/slide1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8_image_rId2.png" Type="http://schemas.openxmlformats.org/officeDocument/2006/relationships/image" Id="rId2"/>
    <Relationship Target="../media/slide18_image_rId3.png" Type="http://schemas.openxmlformats.org/officeDocument/2006/relationships/image" Id="rId3"/>
</Relationships>

</file>

<file path=ppt/slides/_rels/slide1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9_image_rId2.png" Type="http://schemas.openxmlformats.org/officeDocument/2006/relationships/image" Id="rId2"/>
    <Relationship Target="../media/slide19_image_rId3.png" Type="http://schemas.openxmlformats.org/officeDocument/2006/relationships/image" Id="rId3"/>
</Relationships>

</file>

<file path=ppt/slides/_rels/slide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_image_rId2.png" Type="http://schemas.openxmlformats.org/officeDocument/2006/relationships/image" Id="rId2"/>
</Relationships>

</file>

<file path=ppt/slides/_rels/slide2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0_image_rId2.png" Type="http://schemas.openxmlformats.org/officeDocument/2006/relationships/image" Id="rId2"/>
    <Relationship Target="../media/slide20_image_rId3.png" Type="http://schemas.openxmlformats.org/officeDocument/2006/relationships/image" Id="rId3"/>
</Relationships>

</file>

<file path=ppt/slides/_rels/slide2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1_image_rId2.png" Type="http://schemas.openxmlformats.org/officeDocument/2006/relationships/image" Id="rId2"/>
    <Relationship Target="../media/slide21_image_rId3.png" Type="http://schemas.openxmlformats.org/officeDocument/2006/relationships/image" Id="rId3"/>
</Relationships>

</file>

<file path=ppt/slides/_rels/slide2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2_image_rId2.png" Type="http://schemas.openxmlformats.org/officeDocument/2006/relationships/image" Id="rId2"/>
    <Relationship Target="../media/slide22_image_rId3.png" Type="http://schemas.openxmlformats.org/officeDocument/2006/relationships/image" Id="rId3"/>
</Relationships>

</file>

<file path=ppt/slides/_rels/slide2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3_image_rId2.png" Type="http://schemas.openxmlformats.org/officeDocument/2006/relationships/image" Id="rId2"/>
    <Relationship Target="../media/slide23_image_rId3.png" Type="http://schemas.openxmlformats.org/officeDocument/2006/relationships/image" Id="rId3"/>
</Relationships>

</file>

<file path=ppt/slides/_rels/slide2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4_image_rId2.png" Type="http://schemas.openxmlformats.org/officeDocument/2006/relationships/image" Id="rId2"/>
</Relationships>

</file>

<file path=ppt/slides/_rels/slide2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5_image_rId2.png" Type="http://schemas.openxmlformats.org/officeDocument/2006/relationships/image" Id="rId2"/>
    <Relationship Target="../media/slide25_image_rId3.png" Type="http://schemas.openxmlformats.org/officeDocument/2006/relationships/image" Id="rId3"/>
</Relationships>

</file>

<file path=ppt/slides/_rels/slide2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6_image_rId2.png" Type="http://schemas.openxmlformats.org/officeDocument/2006/relationships/image" Id="rId2"/>
    <Relationship Target="../media/slide26_image_rId3.png" Type="http://schemas.openxmlformats.org/officeDocument/2006/relationships/image" Id="rId3"/>
</Relationships>

</file>

<file path=ppt/slides/_rels/slide2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7_image_rId2.png" Type="http://schemas.openxmlformats.org/officeDocument/2006/relationships/image" Id="rId2"/>
    <Relationship Target="../media/slide27_image_rId3.png" Type="http://schemas.openxmlformats.org/officeDocument/2006/relationships/image" Id="rId3"/>
</Relationships>

</file>

<file path=ppt/slides/_rels/slide2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8_image_rId2.png" Type="http://schemas.openxmlformats.org/officeDocument/2006/relationships/image" Id="rId2"/>
    <Relationship Target="../media/slide28_image_rId3.png" Type="http://schemas.openxmlformats.org/officeDocument/2006/relationships/image" Id="rId3"/>
</Relationships>

</file>

<file path=ppt/slides/_rels/slide2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9_image_rId2.png" Type="http://schemas.openxmlformats.org/officeDocument/2006/relationships/image" Id="rId2"/>
    <Relationship Target="../media/slide29_image_rId3.png" Type="http://schemas.openxmlformats.org/officeDocument/2006/relationships/image" Id="rId3"/>
</Relationships>

</file>

<file path=ppt/slides/_rels/slide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_image_rId2.png" Type="http://schemas.openxmlformats.org/officeDocument/2006/relationships/image" Id="rId2"/>
</Relationships>

</file>

<file path=ppt/slides/_rels/slide3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0_image_rId2.png" Type="http://schemas.openxmlformats.org/officeDocument/2006/relationships/image" Id="rId2"/>
    <Relationship Target="../media/slide30_image_rId3.png" Type="http://schemas.openxmlformats.org/officeDocument/2006/relationships/image" Id="rId3"/>
</Relationships>

</file>

<file path=ppt/slides/_rels/slide3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1_image_rId2.png" Type="http://schemas.openxmlformats.org/officeDocument/2006/relationships/image" Id="rId2"/>
    <Relationship Target="../media/slide31_image_rId3.png" Type="http://schemas.openxmlformats.org/officeDocument/2006/relationships/image" Id="rId3"/>
</Relationships>

</file>

<file path=ppt/slides/_rels/slide3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2_image_rId2.png" Type="http://schemas.openxmlformats.org/officeDocument/2006/relationships/image" Id="rId2"/>
    <Relationship Target="../media/slide32_image_rId3.png" Type="http://schemas.openxmlformats.org/officeDocument/2006/relationships/image" Id="rId3"/>
</Relationships>

</file>

<file path=ppt/slides/_rels/slide3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3_image_rId2.png" Type="http://schemas.openxmlformats.org/officeDocument/2006/relationships/image" Id="rId2"/>
    <Relationship Target="../media/slide33_image_rId3.png" Type="http://schemas.openxmlformats.org/officeDocument/2006/relationships/image" Id="rId3"/>
</Relationships>

</file>

<file path=ppt/slides/_rels/slide3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4_image_rId2.png" Type="http://schemas.openxmlformats.org/officeDocument/2006/relationships/image" Id="rId2"/>
    <Relationship Target="../media/slide34_image_rId3.png" Type="http://schemas.openxmlformats.org/officeDocument/2006/relationships/image" Id="rId3"/>
</Relationships>

</file>

<file path=ppt/slides/_rels/slide3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5_image_rId2.png" Type="http://schemas.openxmlformats.org/officeDocument/2006/relationships/image" Id="rId2"/>
    <Relationship Target="../media/slide35_image_rId3.png" Type="http://schemas.openxmlformats.org/officeDocument/2006/relationships/image" Id="rId3"/>
</Relationships>

</file>

<file path=ppt/slides/_rels/slide3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6_image_rId2.png" Type="http://schemas.openxmlformats.org/officeDocument/2006/relationships/image" Id="rId2"/>
    <Relationship Target="../media/slide36_image_rId3.png" Type="http://schemas.openxmlformats.org/officeDocument/2006/relationships/image" Id="rId3"/>
</Relationships>

</file>

<file path=ppt/slides/_rels/slide3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3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8_image_rId2.png" Type="http://schemas.openxmlformats.org/officeDocument/2006/relationships/image" Id="rId2"/>
</Relationships>

</file>

<file path=ppt/slides/_rels/slide3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9_image_rId2.png" Type="http://schemas.openxmlformats.org/officeDocument/2006/relationships/image" Id="rId2"/>
</Relationships>

</file>

<file path=ppt/slides/_rels/slide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_image_rId2.png" Type="http://schemas.openxmlformats.org/officeDocument/2006/relationships/image" Id="rId2"/>
    <Relationship Target="../media/slide4_image_rId3.png" Type="http://schemas.openxmlformats.org/officeDocument/2006/relationships/image" Id="rId3"/>
</Relationships>

</file>

<file path=ppt/slides/_rels/slide4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0_image_rId2.png" Type="http://schemas.openxmlformats.org/officeDocument/2006/relationships/image" Id="rId2"/>
</Relationships>

</file>

<file path=ppt/slides/_rels/slide4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1_image_rId2.png" Type="http://schemas.openxmlformats.org/officeDocument/2006/relationships/image" Id="rId2"/>
</Relationships>

</file>

<file path=ppt/slides/_rels/slide4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2_image_rId2.png" Type="http://schemas.openxmlformats.org/officeDocument/2006/relationships/image" Id="rId2"/>
    <Relationship Target="../media/slide42_image_rId3.png" Type="http://schemas.openxmlformats.org/officeDocument/2006/relationships/image" Id="rId3"/>
</Relationships>

</file>

<file path=ppt/slides/_rels/slide4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3_image_rId2.png" Type="http://schemas.openxmlformats.org/officeDocument/2006/relationships/image" Id="rId2"/>
    <Relationship Target="../media/slide43_image_rId3.png" Type="http://schemas.openxmlformats.org/officeDocument/2006/relationships/image" Id="rId3"/>
</Relationships>

</file>

<file path=ppt/slides/_rels/slide4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4_image_rId2.png" Type="http://schemas.openxmlformats.org/officeDocument/2006/relationships/image" Id="rId2"/>
    <Relationship Target="../media/slide44_image_rId3.png" Type="http://schemas.openxmlformats.org/officeDocument/2006/relationships/image" Id="rId3"/>
</Relationships>

</file>

<file path=ppt/slides/_rels/slide4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5_image_rId2.png" Type="http://schemas.openxmlformats.org/officeDocument/2006/relationships/image" Id="rId2"/>
    <Relationship Target="../media/slide45_image_rId3.png" Type="http://schemas.openxmlformats.org/officeDocument/2006/relationships/image" Id="rId3"/>
</Relationships>

</file>

<file path=ppt/slides/_rels/slide4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6_image_rId2.png" Type="http://schemas.openxmlformats.org/officeDocument/2006/relationships/image" Id="rId2"/>
    <Relationship Target="../media/slide46_image_rId3.png" Type="http://schemas.openxmlformats.org/officeDocument/2006/relationships/image" Id="rId3"/>
</Relationships>

</file>

<file path=ppt/slides/_rels/slide47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4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8_image_rId2.png" Type="http://schemas.openxmlformats.org/officeDocument/2006/relationships/image" Id="rId2"/>
    <Relationship Target="../media/slide48_image_rId3.png" Type="http://schemas.openxmlformats.org/officeDocument/2006/relationships/image" Id="rId3"/>
</Relationships>

</file>

<file path=ppt/slides/_rels/slide4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9_image_rId2.png" Type="http://schemas.openxmlformats.org/officeDocument/2006/relationships/image" Id="rId2"/>
</Relationships>

</file>

<file path=ppt/slides/_rels/slide5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5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0_image_rId2.png" Type="http://schemas.openxmlformats.org/officeDocument/2006/relationships/image" Id="rId2"/>
    <Relationship Target="../media/slide50_image_rId3.png" Type="http://schemas.openxmlformats.org/officeDocument/2006/relationships/image" Id="rId3"/>
</Relationships>

</file>

<file path=ppt/slides/_rels/slide5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1_image_rId2.png" Type="http://schemas.openxmlformats.org/officeDocument/2006/relationships/image" Id="rId2"/>
    <Relationship Target="../media/slide51_image_rId3.png" Type="http://schemas.openxmlformats.org/officeDocument/2006/relationships/image" Id="rId3"/>
</Relationships>

</file>

<file path=ppt/slides/_rels/slide5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2_image_rId2.png" Type="http://schemas.openxmlformats.org/officeDocument/2006/relationships/image" Id="rId2"/>
    <Relationship Target="../media/slide52_image_rId3.png" Type="http://schemas.openxmlformats.org/officeDocument/2006/relationships/image" Id="rId3"/>
</Relationships>

</file>

<file path=ppt/slides/_rels/slide5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3_image_rId2.png" Type="http://schemas.openxmlformats.org/officeDocument/2006/relationships/image" Id="rId2"/>
    <Relationship Target="../media/slide53_image_rId3.png" Type="http://schemas.openxmlformats.org/officeDocument/2006/relationships/image" Id="rId3"/>
</Relationships>

</file>

<file path=ppt/slides/_rels/slide5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4_image_rId2.png" Type="http://schemas.openxmlformats.org/officeDocument/2006/relationships/image" Id="rId2"/>
    <Relationship Target="../media/slide54_image_rId3.png" Type="http://schemas.openxmlformats.org/officeDocument/2006/relationships/image" Id="rId3"/>
</Relationships>

</file>

<file path=ppt/slides/_rels/slide5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5_image_rId2.png" Type="http://schemas.openxmlformats.org/officeDocument/2006/relationships/image" Id="rId2"/>
</Relationships>

</file>

<file path=ppt/slides/_rels/slide5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6_image_rId2.png" Type="http://schemas.openxmlformats.org/officeDocument/2006/relationships/image" Id="rId2"/>
    <Relationship Target="../media/slide56_image_rId3.png" Type="http://schemas.openxmlformats.org/officeDocument/2006/relationships/image" Id="rId3"/>
</Relationships>

</file>

<file path=ppt/slides/_rels/slide5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7_image_rId2.png" Type="http://schemas.openxmlformats.org/officeDocument/2006/relationships/image" Id="rId2"/>
    <Relationship Target="../media/slide57_image_rId3.png" Type="http://schemas.openxmlformats.org/officeDocument/2006/relationships/image" Id="rId3"/>
</Relationships>

</file>

<file path=ppt/slides/_rels/slide5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8_image_rId2.png" Type="http://schemas.openxmlformats.org/officeDocument/2006/relationships/image" Id="rId2"/>
    <Relationship Target="../media/slide58_image_rId3.png" Type="http://schemas.openxmlformats.org/officeDocument/2006/relationships/image" Id="rId3"/>
</Relationships>

</file>

<file path=ppt/slides/_rels/slide5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9_image_rId2.png" Type="http://schemas.openxmlformats.org/officeDocument/2006/relationships/image" Id="rId2"/>
    <Relationship Target="../media/slide59_image_rId3.png" Type="http://schemas.openxmlformats.org/officeDocument/2006/relationships/image" Id="rId3"/>
</Relationships>

</file>

<file path=ppt/slides/_rels/slide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_image_rId2.png" Type="http://schemas.openxmlformats.org/officeDocument/2006/relationships/image" Id="rId2"/>
    <Relationship Target="../media/slide6_image_rId3.png" Type="http://schemas.openxmlformats.org/officeDocument/2006/relationships/image" Id="rId3"/>
</Relationships>

</file>

<file path=ppt/slides/_rels/slide6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0_image_rId2.png" Type="http://schemas.openxmlformats.org/officeDocument/2006/relationships/image" Id="rId2"/>
</Relationships>

</file>

<file path=ppt/slides/_rels/slide6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1_image_rId2.png" Type="http://schemas.openxmlformats.org/officeDocument/2006/relationships/image" Id="rId2"/>
</Relationships>

</file>

<file path=ppt/slides/_rels/slide6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2_image_rId2.png" Type="http://schemas.openxmlformats.org/officeDocument/2006/relationships/image" Id="rId2"/>
</Relationships>

</file>

<file path=ppt/slides/_rels/slide6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3_image_rId2.png" Type="http://schemas.openxmlformats.org/officeDocument/2006/relationships/image" Id="rId2"/>
    <Relationship Target="../media/slide63_image_rId3.png" Type="http://schemas.openxmlformats.org/officeDocument/2006/relationships/image" Id="rId3"/>
</Relationships>

</file>

<file path=ppt/slides/_rels/slide6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4_image_rId2.png" Type="http://schemas.openxmlformats.org/officeDocument/2006/relationships/image" Id="rId2"/>
    <Relationship Target="../media/slide64_image_rId3.png" Type="http://schemas.openxmlformats.org/officeDocument/2006/relationships/image" Id="rId3"/>
</Relationships>

</file>

<file path=ppt/slides/_rels/slide6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5_image_rId2.png" Type="http://schemas.openxmlformats.org/officeDocument/2006/relationships/image" Id="rId2"/>
    <Relationship Target="../media/slide65_image_rId3.png" Type="http://schemas.openxmlformats.org/officeDocument/2006/relationships/image" Id="rId3"/>
</Relationships>

</file>

<file path=ppt/slides/_rels/slide6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6_image_rId2.png" Type="http://schemas.openxmlformats.org/officeDocument/2006/relationships/image" Id="rId2"/>
    <Relationship Target="../media/slide66_image_rId3.png" Type="http://schemas.openxmlformats.org/officeDocument/2006/relationships/image" Id="rId3"/>
</Relationships>

</file>

<file path=ppt/slides/_rels/slide6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7_image_rId2.png" Type="http://schemas.openxmlformats.org/officeDocument/2006/relationships/image" Id="rId2"/>
    <Relationship Target="../media/slide67_image_rId3.png" Type="http://schemas.openxmlformats.org/officeDocument/2006/relationships/image" Id="rId3"/>
</Relationships>

</file>

<file path=ppt/slides/_rels/slide6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8_image_rId2.png" Type="http://schemas.openxmlformats.org/officeDocument/2006/relationships/image" Id="rId2"/>
    <Relationship Target="../media/slide68_image_rId3.png" Type="http://schemas.openxmlformats.org/officeDocument/2006/relationships/image" Id="rId3"/>
</Relationships>

</file>

<file path=ppt/slides/_rels/slide6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9_image_rId2.png" Type="http://schemas.openxmlformats.org/officeDocument/2006/relationships/image" Id="rId2"/>
    <Relationship Target="../media/slide69_image_rId3.png" Type="http://schemas.openxmlformats.org/officeDocument/2006/relationships/image" Id="rId3"/>
</Relationships>

</file>

<file path=ppt/slides/_rels/slide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_image_rId2.png" Type="http://schemas.openxmlformats.org/officeDocument/2006/relationships/image" Id="rId2"/>
    <Relationship Target="../media/slide7_image_rId3.png" Type="http://schemas.openxmlformats.org/officeDocument/2006/relationships/image" Id="rId3"/>
</Relationships>

</file>

<file path=ppt/slides/_rels/slide7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0_image_rId2.png" Type="http://schemas.openxmlformats.org/officeDocument/2006/relationships/image" Id="rId2"/>
    <Relationship Target="../media/slide70_image_rId3.png" Type="http://schemas.openxmlformats.org/officeDocument/2006/relationships/image" Id="rId3"/>
</Relationships>

</file>

<file path=ppt/slides/_rels/slide7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1_image_rId2.png" Type="http://schemas.openxmlformats.org/officeDocument/2006/relationships/image" Id="rId2"/>
    <Relationship Target="../media/slide71_image_rId3.png" Type="http://schemas.openxmlformats.org/officeDocument/2006/relationships/image" Id="rId3"/>
</Relationships>

</file>

<file path=ppt/slides/_rels/slide7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2_image_rId2.png" Type="http://schemas.openxmlformats.org/officeDocument/2006/relationships/image" Id="rId2"/>
</Relationships>

</file>

<file path=ppt/slides/_rels/slide73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74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4_image_rId2.png" Type="http://schemas.openxmlformats.org/officeDocument/2006/relationships/image" Id="rId2"/>
    <Relationship Target="../media/slide74_image_rId3.png" Type="http://schemas.openxmlformats.org/officeDocument/2006/relationships/image" Id="rId3"/>
</Relationships>

</file>

<file path=ppt/slides/_rels/slide75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5_image_rId2.png" Type="http://schemas.openxmlformats.org/officeDocument/2006/relationships/image" Id="rId2"/>
    <Relationship Target="../media/slide75_image_rId3.png" Type="http://schemas.openxmlformats.org/officeDocument/2006/relationships/image" Id="rId3"/>
</Relationships>

</file>

<file path=ppt/slides/_rels/slide76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6_image_rId2.png" Type="http://schemas.openxmlformats.org/officeDocument/2006/relationships/image" Id="rId2"/>
    <Relationship Target="../media/slide76_image_rId3.png" Type="http://schemas.openxmlformats.org/officeDocument/2006/relationships/image" Id="rId3"/>
</Relationships>

</file>

<file path=ppt/slides/_rels/slide77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7_image_rId2.png" Type="http://schemas.openxmlformats.org/officeDocument/2006/relationships/image" Id="rId2"/>
    <Relationship Target="../media/slide77_image_rId3.png" Type="http://schemas.openxmlformats.org/officeDocument/2006/relationships/image" Id="rId3"/>
</Relationships>

</file>

<file path=ppt/slides/_rels/slide78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8_image_rId2.png" Type="http://schemas.openxmlformats.org/officeDocument/2006/relationships/image" Id="rId2"/>
    <Relationship Target="../media/slide78_image_rId3.png" Type="http://schemas.openxmlformats.org/officeDocument/2006/relationships/image" Id="rId3"/>
</Relationships>

</file>

<file path=ppt/slides/_rels/slide79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9_image_rId2.png" Type="http://schemas.openxmlformats.org/officeDocument/2006/relationships/image" Id="rId2"/>
    <Relationship Target="../media/slide79_image_rId3.png" Type="http://schemas.openxmlformats.org/officeDocument/2006/relationships/image" Id="rId3"/>
</Relationships>

</file>

<file path=ppt/slides/_rels/slide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_image_rId2.png" Type="http://schemas.openxmlformats.org/officeDocument/2006/relationships/image" Id="rId2"/>
    <Relationship Target="../media/slide8_image_rId3.png" Type="http://schemas.openxmlformats.org/officeDocument/2006/relationships/image" Id="rId3"/>
    <Relationship Target="../media/slide8_image_rId4.png" Type="http://schemas.openxmlformats.org/officeDocument/2006/relationships/image" Id="rId4"/>
</Relationships>

</file>

<file path=ppt/slides/_rels/slide80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80_image_rId2.png" Type="http://schemas.openxmlformats.org/officeDocument/2006/relationships/image" Id="rId2"/>
    <Relationship Target="../media/slide80_image_rId3.png" Type="http://schemas.openxmlformats.org/officeDocument/2006/relationships/image" Id="rId3"/>
</Relationships>

</file>

<file path=ppt/slides/_rels/slide8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8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2_image_rId2.png" Type="http://schemas.openxmlformats.org/officeDocument/2006/relationships/image" Id="rId2"/>
</Relationships>

</file>

<file path=ppt/slides/_rels/slide8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3_image_rId2.png" Type="http://schemas.openxmlformats.org/officeDocument/2006/relationships/image" Id="rId2"/>
</Relationships>

</file>

<file path=ppt/slides/_rels/slide8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4_image_rId2.png" Type="http://schemas.openxmlformats.org/officeDocument/2006/relationships/image" Id="rId2"/>
    <Relationship Target="../media/slide84_image_rId3.png" Type="http://schemas.openxmlformats.org/officeDocument/2006/relationships/image" Id="rId3"/>
</Relationships>

</file>

<file path=ppt/slides/_rels/slide85.xml.rels><?xml version="1.0" encoding="UTF-8" standalone="yes"?>
<Relationships xmlns="http://schemas.openxmlformats.org/package/2006/relationships">
    <Relationship Target="../slideLayouts/slideLayout5.xml" Type="http://schemas.openxmlformats.org/officeDocument/2006/relationships/slideLayout" Id="rId1"/>
    <Relationship Target="../media/slide85_image_rId2.png" Type="http://schemas.openxmlformats.org/officeDocument/2006/relationships/image" Id="rId2"/>
</Relationships>

</file>

<file path=ppt/slides/_rels/slide8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8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7_image_rId2.png" Type="http://schemas.openxmlformats.org/officeDocument/2006/relationships/image" Id="rId2"/>
    <Relationship Target="../media/slide87_image_rId3.png" Type="http://schemas.openxmlformats.org/officeDocument/2006/relationships/image" Id="rId3"/>
</Relationships>

</file>

<file path=ppt/slides/_rels/slide8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8_image_rId2.png" Type="http://schemas.openxmlformats.org/officeDocument/2006/relationships/image" Id="rId2"/>
    <Relationship Target="../media/slide88_image_rId3.png" Type="http://schemas.openxmlformats.org/officeDocument/2006/relationships/image" Id="rId3"/>
</Relationships>

</file>

<file path=ppt/slides/_rels/slide8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9_image_rId2.png" Type="http://schemas.openxmlformats.org/officeDocument/2006/relationships/image" Id="rId2"/>
    <Relationship Target="../media/slide89_image_rId3.png" Type="http://schemas.openxmlformats.org/officeDocument/2006/relationships/image" Id="rId3"/>
</Relationships>

</file>

<file path=ppt/slides/_rels/slide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9_image_rId2.png" Type="http://schemas.openxmlformats.org/officeDocument/2006/relationships/image" Id="rId2"/>
    <Relationship Target="../media/slide9_image_rId3.png" Type="http://schemas.openxmlformats.org/officeDocument/2006/relationships/image" Id="rId3"/>
</Relationships>

</file>

<file path=ppt/slides/_rels/slide90.xml.rels><?xml version="1.0" encoding="UTF-8" standalone="yes"?>
<Relationships xmlns="http://schemas.openxmlformats.org/package/2006/relationships">
    <Relationship Target="../slideLayouts/slideLayout12.xml" Type="http://schemas.openxmlformats.org/officeDocument/2006/relationships/slideLayout" Id="rId1"/>
</Relationships>

</file>

<file path=ppt/slides/_rels/slide9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1"/>
</Relationships>

</file>

<file path=ppt/slides/_rels/slide92.xml.rels><?xml version="1.0" encoding="UTF-8" standalone="yes"?>
<Relationships xmlns="http://schemas.openxmlformats.org/package/2006/relationships">
    <Relationship Target="../slideLayouts/slideLayout9.xml" Type="http://schemas.openxmlformats.org/officeDocument/2006/relationships/slideLayout" Id="rId1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 Power-Point Export</a:t>
            </a:r>
            <a:endParaRPr lang="de-AT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Bildung</a:t>
            </a:r>
            <a:endParaRPr lang="de-AT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1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Haushaltseinkommen</a:t>
            </a:r>
            <a:endParaRPr lang="de-AT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1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Begleitung</a:t>
            </a:r>
            <a:endParaRPr lang="de-AT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Österreich</a:t>
            </a:r>
            <a:endParaRPr lang="de-AT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diesem Bundesland</a:t>
            </a:r>
            <a:endParaRPr lang="de-AT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dieser Region</a:t>
            </a:r>
            <a:endParaRPr lang="de-AT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Information | Entscheidung | Buchung</a:t>
            </a:r>
            <a:endParaRPr lang="de-AT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</a:t>
            </a:r>
            <a:endParaRPr lang="de-AT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1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Im Internet</a:t>
            </a:r>
            <a:endParaRPr lang="de-AT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1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1</a:t>
            </a:r>
            <a:endParaRPr lang="de-AT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55982"/>
            <a:ext cx="7620000" cy="2128837"/>
          </a:xfrm>
          <a:prstGeom prst="rect">
            <a:avLst/>
          </a:prstGeom>
        </p:spPr>
      </p:pic>
      <p:sp>
        <p:nvSpPr>
          <p:cNvPr id="1000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T-MONA: Methodik &amp; Möglichkeiten</a:t>
            </a:r>
            <a:endParaRPr lang="de-AT"/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1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2</a:t>
            </a:r>
            <a:endParaRPr lang="de-AT"/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Reisebüro/Veranstalter</a:t>
            </a:r>
            <a:endParaRPr lang="de-AT"/>
          </a:p>
        </p:txBody>
      </p:sp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2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Beiträge in Medien</a:t>
            </a:r>
            <a:endParaRPr lang="de-AT"/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Sonstiges</a:t>
            </a:r>
            <a:endParaRPr lang="de-AT"/>
          </a:p>
        </p:txBody>
      </p:sp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139225"/>
            <a:ext cx="6734175" cy="3562350"/>
          </a:xfrm>
          <a:prstGeom prst="rect">
            <a:avLst/>
          </a:prstGeom>
        </p:spPr>
      </p:pic>
      <p:sp>
        <p:nvSpPr>
          <p:cNvPr id="1002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Top 10</a:t>
            </a:r>
            <a:endParaRPr lang="de-AT"/>
          </a:p>
        </p:txBody>
      </p:sp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2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1</a:t>
            </a:r>
            <a:endParaRPr lang="de-AT"/>
          </a:p>
        </p:txBody>
      </p:sp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2 </a:t>
            </a:r>
            <a:endParaRPr lang="de-AT"/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Möglichkeiten zur Entspannung/Wellness</a:t>
            </a:r>
            <a:endParaRPr lang="de-AT"/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2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Gastronomisches Angebot</a:t>
            </a:r>
            <a:endParaRPr lang="de-AT"/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25777"/>
            <a:ext cx="4212000" cy="4789246"/>
          </a:xfrm>
          <a:prstGeom prst="rect">
            <a:avLst/>
          </a:prstGeom>
        </p:spPr>
      </p:pic>
      <p:sp>
        <p:nvSpPr>
          <p:cNvPr id="1002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Hotel/Unterkunft</a:t>
            </a:r>
            <a:endParaRPr lang="de-AT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872525"/>
            <a:ext cx="7620000" cy="4095750"/>
          </a:xfrm>
          <a:prstGeom prst="rect">
            <a:avLst/>
          </a:prstGeom>
        </p:spPr>
      </p:pic>
      <p:sp>
        <p:nvSpPr>
          <p:cNvPr id="1000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Allgemeines zur Stichprobe</a:t>
            </a:r>
            <a:endParaRPr lang="de-AT"/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2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Natur/Landschaft</a:t>
            </a:r>
            <a:endParaRPr lang="de-AT"/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Preisangebote/Gute Lage</a:t>
            </a:r>
            <a:endParaRPr lang="de-AT"/>
          </a:p>
        </p:txBody>
      </p:sp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Regionale Einzigartigkeit/Besondere Atmosphäre</a:t>
            </a:r>
            <a:endParaRPr lang="de-AT"/>
          </a:p>
        </p:txBody>
      </p:sp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3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Sehenswürdigkeiten/Kultur</a:t>
            </a:r>
            <a:endParaRPr lang="de-AT"/>
          </a:p>
        </p:txBody>
      </p:sp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3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Sportmöglichkeiten</a:t>
            </a:r>
            <a:endParaRPr lang="de-AT"/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3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Touristisches Angebot/Freizeitangebot</a:t>
            </a:r>
            <a:endParaRPr lang="de-AT"/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Anderes</a:t>
            </a:r>
            <a:endParaRPr lang="de-AT"/>
          </a:p>
        </p:txBody>
      </p:sp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Gründe | Erklärung</a:t>
            </a:r>
            <a:endParaRPr lang="de-AT"/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348900"/>
            <a:ext cx="1524000" cy="1143000"/>
          </a:xfrm>
          <a:prstGeom prst="rect">
            <a:avLst/>
          </a:prstGeom>
        </p:spPr>
      </p:pic>
      <p:sp>
        <p:nvSpPr>
          <p:cNvPr id="1003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</a:t>
            </a:r>
            <a:endParaRPr lang="de-AT"/>
          </a:p>
        </p:txBody>
      </p:sp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540000" y="3217932"/>
            <a:ext cx="7281863" cy="1404937"/>
          </a:xfrm>
          <a:prstGeom prst="rect">
            <a:avLst/>
          </a:prstGeom>
        </p:spPr>
      </p:pic>
      <p:sp>
        <p:nvSpPr>
          <p:cNvPr id="1003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</a:t>
            </a:r>
            <a:endParaRPr lang="de-AT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0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Befragungsquelle</a:t>
            </a:r>
            <a:endParaRPr lang="de-AT"/>
          </a:p>
        </p:txBody>
      </p:sp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703582"/>
            <a:ext cx="8005763" cy="2433637"/>
          </a:xfrm>
          <a:prstGeom prst="rect">
            <a:avLst/>
          </a:prstGeom>
        </p:spPr>
      </p:pic>
      <p:sp>
        <p:nvSpPr>
          <p:cNvPr id="1003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 im Detail</a:t>
            </a:r>
            <a:endParaRPr lang="de-AT"/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360000" y="1634400"/>
            <a:ext cx="8339138" cy="4572000"/>
          </a:xfrm>
          <a:prstGeom prst="rect">
            <a:avLst/>
          </a:prstGeom>
        </p:spPr>
      </p:pic>
      <p:sp>
        <p:nvSpPr>
          <p:cNvPr id="1004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 im Detail</a:t>
            </a:r>
            <a:endParaRPr lang="de-AT"/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4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1</a:t>
            </a:r>
            <a:endParaRPr lang="de-AT"/>
          </a:p>
        </p:txBody>
      </p:sp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4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2</a:t>
            </a:r>
            <a:endParaRPr lang="de-AT"/>
          </a:p>
        </p:txBody>
      </p:sp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4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Buchungsart</a:t>
            </a:r>
            <a:endParaRPr lang="de-AT"/>
          </a:p>
        </p:txBody>
      </p:sp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Buchungsstelle</a:t>
            </a:r>
            <a:endParaRPr lang="de-AT"/>
          </a:p>
        </p:txBody>
      </p:sp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Buchungszeitpunkt</a:t>
            </a:r>
            <a:endParaRPr lang="de-AT"/>
          </a:p>
        </p:txBody>
      </p:sp>
    </p:spTree>
  </p:cSld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Aufenthalt</a:t>
            </a:r>
            <a:endParaRPr lang="de-AT"/>
          </a:p>
        </p:txBody>
      </p:sp>
    </p:spTree>
  </p:cSld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Anreise</a:t>
            </a:r>
            <a:endParaRPr lang="de-AT"/>
          </a:p>
        </p:txBody>
      </p:sp>
    </p:spTree>
  </p:cSld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45708"/>
            <a:ext cx="7200000" cy="5749385"/>
          </a:xfrm>
          <a:prstGeom prst="rect">
            <a:avLst/>
          </a:prstGeom>
        </p:spPr>
      </p:pic>
      <p:sp>
        <p:nvSpPr>
          <p:cNvPr id="1004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Verkehrsmittel vor Ort</a:t>
            </a:r>
            <a:endParaRPr lang="de-AT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Gästestruktur</a:t>
            </a:r>
            <a:endParaRPr lang="de-AT"/>
          </a:p>
        </p:txBody>
      </p:sp>
    </p:spTree>
  </p:cSld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4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</a:t>
            </a:r>
            <a:endParaRPr lang="de-AT"/>
          </a:p>
        </p:txBody>
      </p:sp>
    </p:spTree>
  </p:cSld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5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Kategorie</a:t>
            </a:r>
            <a:endParaRPr lang="de-AT"/>
          </a:p>
        </p:txBody>
      </p:sp>
    </p:spTree>
  </p:cSld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Ort</a:t>
            </a:r>
            <a:endParaRPr lang="de-AT"/>
          </a:p>
        </p:txBody>
      </p:sp>
    </p:spTree>
  </p:cSld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Österreich</a:t>
            </a:r>
            <a:endParaRPr lang="de-AT"/>
          </a:p>
        </p:txBody>
      </p:sp>
    </p:spTree>
  </p:cSld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Gesamte Reise</a:t>
            </a:r>
            <a:endParaRPr lang="de-AT"/>
          </a:p>
        </p:txBody>
      </p:sp>
    </p:spTree>
  </p:cSld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991713"/>
            <a:ext cx="5200650" cy="1857375"/>
          </a:xfrm>
          <a:prstGeom prst="rect">
            <a:avLst/>
          </a:prstGeom>
        </p:spPr>
      </p:pic>
      <p:sp>
        <p:nvSpPr>
          <p:cNvPr id="1005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</a:t>
            </a:r>
            <a:endParaRPr lang="de-AT"/>
          </a:p>
        </p:txBody>
      </p:sp>
    </p:spTree>
  </p:cSld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Destinationsurlaube</a:t>
            </a:r>
            <a:endParaRPr lang="de-AT"/>
          </a:p>
        </p:txBody>
      </p:sp>
    </p:spTree>
  </p:cSld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5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1</a:t>
            </a:r>
            <a:endParaRPr lang="de-AT"/>
          </a:p>
        </p:txBody>
      </p:sp>
    </p:spTree>
  </p:cSld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5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2</a:t>
            </a:r>
            <a:endParaRPr lang="de-AT"/>
          </a:p>
        </p:txBody>
      </p:sp>
    </p:spTree>
  </p:cSld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5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3</a:t>
            </a:r>
            <a:endParaRPr lang="de-AT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367193"/>
            <a:ext cx="4212000" cy="510641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25777"/>
            <a:ext cx="4212000" cy="4789246"/>
          </a:xfrm>
          <a:prstGeom prst="rect">
            <a:avLst/>
          </a:prstGeom>
        </p:spPr>
      </p:pic>
      <p:sp>
        <p:nvSpPr>
          <p:cNvPr id="1000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Herkunftsland</a:t>
            </a:r>
            <a:endParaRPr lang="de-AT"/>
          </a:p>
        </p:txBody>
      </p:sp>
    </p:spTree>
  </p:cSld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2416289"/>
            <a:ext cx="4932000" cy="3008222"/>
          </a:xfrm>
          <a:prstGeom prst="rect">
            <a:avLst/>
          </a:prstGeom>
        </p:spPr>
      </p:pic>
      <p:sp>
        <p:nvSpPr>
          <p:cNvPr id="1005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Rundreise</a:t>
            </a:r>
            <a:endParaRPr lang="de-AT"/>
          </a:p>
        </p:txBody>
      </p:sp>
    </p:spTree>
  </p:cSld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936819"/>
            <a:ext cx="6586538" cy="3967162"/>
          </a:xfrm>
          <a:prstGeom prst="rect">
            <a:avLst/>
          </a:prstGeom>
        </p:spPr>
      </p:pic>
      <p:sp>
        <p:nvSpPr>
          <p:cNvPr id="1006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Aktivitäten | Top 10</a:t>
            </a:r>
            <a:endParaRPr lang="de-AT"/>
          </a:p>
        </p:txBody>
      </p:sp>
    </p:spTree>
  </p:cSld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001113"/>
            <a:ext cx="6924675" cy="3838575"/>
          </a:xfrm>
          <a:prstGeom prst="rect">
            <a:avLst/>
          </a:prstGeom>
        </p:spPr>
      </p:pic>
      <p:sp>
        <p:nvSpPr>
          <p:cNvPr id="1006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Hauptaktivitäten | Top 10</a:t>
            </a:r>
            <a:endParaRPr lang="de-AT"/>
          </a:p>
        </p:txBody>
      </p:sp>
    </p:spTree>
  </p:cSld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6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1</a:t>
            </a:r>
            <a:endParaRPr lang="de-AT"/>
          </a:p>
        </p:txBody>
      </p:sp>
    </p:spTree>
  </p:cSld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6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2</a:t>
            </a:r>
            <a:endParaRPr lang="de-AT"/>
          </a:p>
        </p:txBody>
      </p:sp>
    </p:spTree>
  </p:cSld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589933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5899337"/>
          </a:xfrm>
          <a:prstGeom prst="rect">
            <a:avLst/>
          </a:prstGeom>
        </p:spPr>
      </p:pic>
      <p:sp>
        <p:nvSpPr>
          <p:cNvPr id="1006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3</a:t>
            </a:r>
            <a:endParaRPr lang="de-AT"/>
          </a:p>
        </p:txBody>
      </p:sp>
    </p:spTree>
  </p:cSld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6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1</a:t>
            </a:r>
            <a:endParaRPr lang="de-AT"/>
          </a:p>
        </p:txBody>
      </p:sp>
    </p:spTree>
  </p:cSld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6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2</a:t>
            </a:r>
            <a:endParaRPr lang="de-AT"/>
          </a:p>
        </p:txBody>
      </p:sp>
    </p:spTree>
  </p:cSld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6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3</a:t>
            </a:r>
            <a:endParaRPr lang="de-AT"/>
          </a:p>
        </p:txBody>
      </p:sp>
    </p:spTree>
  </p:cSld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6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4</a:t>
            </a:r>
            <a:endParaRPr lang="de-AT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Umgebung</a:t>
            </a:r>
            <a:endParaRPr lang="de-AT"/>
          </a:p>
        </p:txBody>
      </p:sp>
    </p:spTree>
  </p:cSld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6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1</a:t>
            </a:r>
            <a:endParaRPr lang="de-AT"/>
          </a:p>
        </p:txBody>
      </p:sp>
    </p:spTree>
  </p:cSld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7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2</a:t>
            </a:r>
            <a:endParaRPr lang="de-AT"/>
          </a:p>
        </p:txBody>
      </p:sp>
    </p:spTree>
  </p:cSld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0000" y="2096363"/>
            <a:ext cx="8953500" cy="3648075"/>
          </a:xfrm>
          <a:prstGeom prst="rect">
            <a:avLst/>
          </a:prstGeom>
        </p:spPr>
      </p:pic>
      <p:sp>
        <p:nvSpPr>
          <p:cNvPr id="1007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Ausgaben</a:t>
            </a:r>
            <a:endParaRPr lang="de-AT"/>
          </a:p>
        </p:txBody>
      </p:sp>
    </p:spTree>
  </p:cSld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Empfehlung</a:t>
            </a:r>
            <a:endParaRPr lang="de-AT"/>
          </a:p>
        </p:txBody>
      </p:sp>
    </p:spTree>
  </p:cSld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1</a:t>
            </a:r>
            <a:endParaRPr lang="de-AT"/>
          </a:p>
        </p:txBody>
      </p:sp>
    </p:spTree>
  </p:cSld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7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2</a:t>
            </a:r>
            <a:endParaRPr lang="de-AT"/>
          </a:p>
        </p:txBody>
      </p:sp>
    </p:spTree>
  </p:cSld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08608"/>
            <a:ext cx="4212000" cy="542358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7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Gastronomie &amp; Unterkunft</a:t>
            </a:r>
            <a:endParaRPr lang="de-AT"/>
          </a:p>
        </p:txBody>
      </p:sp>
    </p:spTree>
  </p:cSld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7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Sport</a:t>
            </a:r>
            <a:endParaRPr lang="de-AT"/>
          </a:p>
        </p:txBody>
      </p:sp>
    </p:spTree>
  </p:cSld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08608"/>
            <a:ext cx="4212000" cy="542358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7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1</a:t>
            </a:r>
            <a:endParaRPr lang="de-AT"/>
          </a:p>
        </p:txBody>
      </p:sp>
    </p:spTree>
  </p:cSld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2</a:t>
            </a:r>
            <a:endParaRPr lang="de-AT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80000"/>
            <a:ext cx="3960000" cy="301174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680000" y="1080000"/>
            <a:ext cx="3960000" cy="3011746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0" y="4451746"/>
            <a:ext cx="3724275" cy="1428750"/>
          </a:xfrm>
          <a:prstGeom prst="rect">
            <a:avLst/>
          </a:prstGeom>
        </p:spPr>
      </p:pic>
      <p:sp>
        <p:nvSpPr>
          <p:cNvPr id="1000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Alter</a:t>
            </a:r>
            <a:endParaRPr lang="de-AT"/>
          </a:p>
        </p:txBody>
      </p:sp>
    </p:spTree>
  </p:cSld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Kultur</a:t>
            </a:r>
            <a:endParaRPr lang="de-AT"/>
          </a:p>
        </p:txBody>
      </p:sp>
    </p:spTree>
  </p:cSld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Zufriedenheit | Erklärung</a:t>
            </a:r>
            <a:endParaRPr lang="de-AT"/>
          </a:p>
        </p:txBody>
      </p:sp>
    </p:spTree>
  </p:cSld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82175"/>
            <a:ext cx="7534275" cy="2076450"/>
          </a:xfrm>
          <a:prstGeom prst="rect">
            <a:avLst/>
          </a:prstGeom>
        </p:spPr>
      </p:pic>
      <p:sp>
        <p:nvSpPr>
          <p:cNvPr id="1008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Stärken</a:t>
            </a:r>
            <a:endParaRPr lang="de-AT"/>
          </a:p>
        </p:txBody>
      </p:sp>
    </p:spTree>
  </p:cSld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658338"/>
            <a:ext cx="7110413" cy="2524125"/>
          </a:xfrm>
          <a:prstGeom prst="rect">
            <a:avLst/>
          </a:prstGeom>
        </p:spPr>
      </p:pic>
      <p:sp>
        <p:nvSpPr>
          <p:cNvPr id="1008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Schwächen</a:t>
            </a:r>
            <a:endParaRPr lang="de-AT"/>
          </a:p>
        </p:txBody>
      </p:sp>
    </p:spTree>
  </p:cSld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8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</a:t>
            </a:r>
            <a:endParaRPr lang="de-AT"/>
          </a:p>
        </p:txBody>
      </p:sp>
    </p:spTree>
  </p:cSld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215550"/>
            <a:ext cx="7005638" cy="1409700"/>
          </a:xfrm>
          <a:prstGeom prst="rect">
            <a:avLst/>
          </a:prstGeom>
        </p:spPr>
      </p:pic>
      <p:sp>
        <p:nvSpPr>
          <p:cNvPr id="1008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 - Net Promoter Score</a:t>
            </a:r>
            <a:endParaRPr lang="de-AT"/>
          </a:p>
        </p:txBody>
      </p:sp>
    </p:spTree>
  </p:cSld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Positionierung</a:t>
            </a:r>
            <a:endParaRPr lang="de-AT"/>
          </a:p>
        </p:txBody>
      </p:sp>
    </p:spTree>
  </p:cSld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1</a:t>
            </a:r>
            <a:endParaRPr lang="de-AT"/>
          </a:p>
        </p:txBody>
      </p:sp>
    </p:spTree>
  </p:cSld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2</a:t>
            </a:r>
            <a:endParaRPr lang="de-AT"/>
          </a:p>
        </p:txBody>
      </p:sp>
    </p:spTree>
  </p:cSld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8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3</a:t>
            </a:r>
            <a:endParaRPr lang="de-AT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Geschlecht</a:t>
            </a:r>
            <a:endParaRPr lang="de-AT"/>
          </a:p>
        </p:txBody>
      </p:sp>
    </p:spTree>
  </p:cSld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Ansprechpartner</a:t>
            </a:r>
            <a:endParaRPr lang="de-AT"/>
          </a:p>
        </p:txBody>
      </p:sp>
    </p:spTree>
  </p:cSld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theme/theme1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booklet_vorlage_tmona_ab2017_4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NOVA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C8D"/>
        </a:solidFill>
        <a:ln w="38100">
          <a:noFill/>
        </a:ln>
      </a:spPr>
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<a:prstTxWarp prst="textNoShape">
          <a:avLst/>
        </a:prstTxWarp>
        <a:noAutofit/>
      </a:bodyPr>
      <a:lstStyle>
        <a:defPPr algn="ctr">
          <a:defRPr sz="2000" dirty="false" smtClean="false">
            <a:latin typeface="Oswald Regular" panose="02000503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false">
        <a:spAutoFit/>
      </a:bodyPr>
      <a:lstStyle>
        <a:defPPr>
          <a:defRPr dirty="fals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Template>booklet_vorlage_tmona_ab2017_43</properties:Template>
  <properties:Words>0</properties:Words>
  <properties:PresentationFormat>Bildschirmpräsentation (4:3)</properties:PresentationFormat>
  <properties:Paragraphs>0</properties:Paragraphs>
  <properties:Slides>1</properties:Slides>
  <properties:Notes>0</properties:Notes>
  <properties:TotalTime>0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properties:HeadingPairs>
  <properties:TitlesOfParts>
    <vt:vector baseType="lpstr" size="7">
      <vt:lpstr>Arial</vt:lpstr>
      <vt:lpstr>Verdana</vt:lpstr>
      <vt:lpstr>Calibri</vt:lpstr>
      <vt:lpstr>Oswald</vt:lpstr>
      <vt:lpstr>Oswald Regular</vt:lpstr>
      <vt:lpstr>booklet_vorlage_tmona_ab2017_43</vt:lpstr>
      <vt:lpstr>PowerPoint-Präsentation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14.0000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2018-07-03T08:39:14Z</dcterms:created>
  <dc:creator>Benjamin Deppisch</dc:creator>
  <cp:lastModifiedBy>Benjamin Deppisch</cp:lastModifiedBy>
  <dcterms:modified xmlns:xsi="http://www.w3.org/2001/XMLSchema-instance" xsi:type="dcterms:W3CDTF">2019-01-28T14:21:42Z</dcterms:modified>
  <cp:revision>29</cp:revision>
  <dc:title>Formatvorlage Präsentationen</dc:title>
</cp:coreProperties>
</file>