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340" r:id="rId3"/>
    <p:sldId id="326" r:id="rId4"/>
    <p:sldId id="328" r:id="rId5"/>
    <p:sldId id="329" r:id="rId6"/>
    <p:sldId id="330" r:id="rId7"/>
    <p:sldId id="331" r:id="rId8"/>
    <p:sldId id="332" r:id="rId9"/>
    <p:sldId id="333" r:id="rId10"/>
    <p:sldId id="338" r:id="rId11"/>
    <p:sldId id="334" r:id="rId12"/>
    <p:sldId id="335" r:id="rId13"/>
    <p:sldId id="336" r:id="rId14"/>
    <p:sldId id="337" r:id="rId15"/>
    <p:sldId id="341" r:id="rId16"/>
    <p:sldId id="34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D868-7FB6-4506-BE74-05C518F8D8F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7CE4-6E51-4720-81F0-4BF816693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07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1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5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3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2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57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67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21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05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2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75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990E-5679-47F7-8E2C-78F2F08C946F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9724-C538-4867-A494-B90A2E15A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1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26750"/>
            <a:ext cx="9144000" cy="2387600"/>
          </a:xfrm>
        </p:spPr>
        <p:txBody>
          <a:bodyPr>
            <a:normAutofit/>
          </a:bodyPr>
          <a:lstStyle/>
          <a:p>
            <a:r>
              <a:rPr lang="de-DE" sz="3800" dirty="0">
                <a:latin typeface="Fedra Sans Std Bold" panose="020B0803040000020004" pitchFamily="34" charset="0"/>
                <a:ea typeface="Fedra Sans Std Bold" panose="020B0803040000020004" pitchFamily="34" charset="0"/>
              </a:rPr>
              <a:t>Auslastung Sommer 2023 </a:t>
            </a:r>
            <a:r>
              <a:rPr lang="de-DE" sz="3800" dirty="0" smtClean="0">
                <a:latin typeface="Fedra Sans Std Bold" panose="020B0803040000020004" pitchFamily="34" charset="0"/>
                <a:ea typeface="Fedra Sans Std Bold" panose="020B0803040000020004" pitchFamily="34" charset="0"/>
              </a:rPr>
              <a:t>&amp; </a:t>
            </a:r>
            <a:r>
              <a:rPr lang="de-DE" sz="3800" dirty="0">
                <a:latin typeface="Fedra Sans Std Bold" panose="020B0803040000020004" pitchFamily="34" charset="0"/>
                <a:ea typeface="Fedra Sans Std Bold" panose="020B0803040000020004" pitchFamily="34" charset="0"/>
              </a:rPr>
              <a:t>Saisonverlängerung Winter 2023/24</a:t>
            </a:r>
            <a:endParaRPr lang="de-DE" sz="3800" dirty="0">
              <a:latin typeface="Fedra Sans Std Bold" panose="020B0803040000020004" pitchFamily="34" charset="0"/>
              <a:ea typeface="Fedra Sans Std Bold" panose="020B08030400000200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490061"/>
            <a:ext cx="9144000" cy="1655762"/>
          </a:xfrm>
        </p:spPr>
        <p:txBody>
          <a:bodyPr/>
          <a:lstStyle/>
          <a:p>
            <a:r>
              <a:rPr lang="de-DE" dirty="0" smtClean="0">
                <a:latin typeface="Fedra Sans Std Book" panose="020B0403040000020004" pitchFamily="34" charset="0"/>
                <a:ea typeface="Fedra Sans Std Book" panose="020B0403040000020004" pitchFamily="34" charset="0"/>
              </a:rPr>
              <a:t>Allgemein</a:t>
            </a:r>
            <a:endParaRPr lang="de-DE" dirty="0">
              <a:latin typeface="Fedra Sans Std Book" panose="020B0403040000020004" pitchFamily="34" charset="0"/>
              <a:ea typeface="Fedra Sans Std Book" panose="020B04030400000200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9" y="692904"/>
            <a:ext cx="913967" cy="1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26750"/>
            <a:ext cx="9144000" cy="2387600"/>
          </a:xfrm>
        </p:spPr>
        <p:txBody>
          <a:bodyPr>
            <a:normAutofit/>
          </a:bodyPr>
          <a:lstStyle/>
          <a:p>
            <a:r>
              <a:rPr lang="de-DE" sz="3800" dirty="0" smtClean="0">
                <a:latin typeface="Fedra Sans Std Bold" panose="020B0803040000020004" pitchFamily="34" charset="0"/>
                <a:ea typeface="Fedra Sans Std Bold" panose="020B0803040000020004" pitchFamily="34" charset="0"/>
              </a:rPr>
              <a:t>Saisonverlängerung </a:t>
            </a:r>
            <a:r>
              <a:rPr lang="de-DE" sz="3800" dirty="0">
                <a:latin typeface="Fedra Sans Std Bold" panose="020B0803040000020004" pitchFamily="34" charset="0"/>
                <a:ea typeface="Fedra Sans Std Bold" panose="020B0803040000020004" pitchFamily="34" charset="0"/>
              </a:rPr>
              <a:t>Winter 2023/24</a:t>
            </a:r>
            <a:endParaRPr lang="de-DE" sz="3800" dirty="0">
              <a:latin typeface="Fedra Sans Std Bold" panose="020B0803040000020004" pitchFamily="34" charset="0"/>
              <a:ea typeface="Fedra Sans Std Bold" panose="020B08030400000200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9" y="692904"/>
            <a:ext cx="913967" cy="1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A0F07C1C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21" y="884591"/>
            <a:ext cx="10080000" cy="533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23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5595648A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0" y="1371599"/>
            <a:ext cx="102744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45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940A5D28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3" y="1019978"/>
            <a:ext cx="10080000" cy="5118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99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85" y="939209"/>
            <a:ext cx="102584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9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73" y="1387881"/>
            <a:ext cx="10086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195512"/>
            <a:ext cx="10239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26750"/>
            <a:ext cx="9144000" cy="2387600"/>
          </a:xfrm>
        </p:spPr>
        <p:txBody>
          <a:bodyPr>
            <a:normAutofit/>
          </a:bodyPr>
          <a:lstStyle/>
          <a:p>
            <a:r>
              <a:rPr lang="de-DE" sz="3800" dirty="0">
                <a:latin typeface="Fedra Sans Std Bold" panose="020B0803040000020004" pitchFamily="34" charset="0"/>
                <a:ea typeface="Fedra Sans Std Bold" panose="020B0803040000020004" pitchFamily="34" charset="0"/>
              </a:rPr>
              <a:t>Auslastung Sommer </a:t>
            </a:r>
            <a:r>
              <a:rPr lang="de-DE" sz="3800" dirty="0" smtClean="0">
                <a:latin typeface="Fedra Sans Std Bold" panose="020B0803040000020004" pitchFamily="34" charset="0"/>
                <a:ea typeface="Fedra Sans Std Bold" panose="020B0803040000020004" pitchFamily="34" charset="0"/>
              </a:rPr>
              <a:t>2023</a:t>
            </a:r>
            <a:endParaRPr lang="de-DE" sz="3800" dirty="0">
              <a:latin typeface="Fedra Sans Std Bold" panose="020B0803040000020004" pitchFamily="34" charset="0"/>
              <a:ea typeface="Fedra Sans Std Bold" panose="020B08030400000200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49" y="692904"/>
            <a:ext cx="913967" cy="1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:\Users\thereder\AppData\Local\Microsoft\Windows\INetCache\Content.MSO\79AF685A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2" y="1154480"/>
            <a:ext cx="10272881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4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4815A178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9" y="1335234"/>
            <a:ext cx="10272881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8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76A81E46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7" y="1154480"/>
            <a:ext cx="10272881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27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A9468A44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2" y="1048154"/>
            <a:ext cx="10272881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743B1CF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4" y="1069420"/>
            <a:ext cx="102744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16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C7679D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2" y="1313968"/>
            <a:ext cx="10272881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92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reder\AppData\Local\Microsoft\Windows\INetCache\Content.MSO\2396905E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5" y="1409661"/>
            <a:ext cx="102744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20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Fedra Sans Std Bold</vt:lpstr>
      <vt:lpstr>Fedra Sans Std Book</vt:lpstr>
      <vt:lpstr>Office</vt:lpstr>
      <vt:lpstr>Auslastung Sommer 2023 &amp; Saisonverlängerung Winter 2023/24</vt:lpstr>
      <vt:lpstr>Auslastung Sommer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Saisonverlängerung Winter 2023/24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Kufgem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Ager Claudia - Alpbachtal</dc:creator>
  <cp:lastModifiedBy>Theresa Eder</cp:lastModifiedBy>
  <cp:revision>68</cp:revision>
  <dcterms:created xsi:type="dcterms:W3CDTF">2020-12-01T08:53:55Z</dcterms:created>
  <dcterms:modified xsi:type="dcterms:W3CDTF">2023-05-25T11:57:28Z</dcterms:modified>
</cp:coreProperties>
</file>